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  <p:sldMasterId id="2147483845" r:id="rId2"/>
    <p:sldMasterId id="2147483857" r:id="rId3"/>
  </p:sldMasterIdLst>
  <p:notesMasterIdLst>
    <p:notesMasterId r:id="rId17"/>
  </p:notesMasterIdLst>
  <p:sldIdLst>
    <p:sldId id="317" r:id="rId4"/>
    <p:sldId id="295" r:id="rId5"/>
    <p:sldId id="297" r:id="rId6"/>
    <p:sldId id="324" r:id="rId7"/>
    <p:sldId id="325" r:id="rId8"/>
    <p:sldId id="329" r:id="rId9"/>
    <p:sldId id="343" r:id="rId10"/>
    <p:sldId id="327" r:id="rId11"/>
    <p:sldId id="341" r:id="rId12"/>
    <p:sldId id="344" r:id="rId13"/>
    <p:sldId id="342" r:id="rId14"/>
    <p:sldId id="326" r:id="rId15"/>
    <p:sldId id="33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78392-9925-4FC8-80AE-7B1A90A6BE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5B6D54-4288-410C-A58A-F7C1D6FC62E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mn-MN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2016 оны 11 дүгээр сарын 03 ны өдөр. </a:t>
          </a:r>
          <a:endParaRPr lang="en-US" dirty="0"/>
        </a:p>
      </dgm:t>
    </dgm:pt>
    <dgm:pt modelId="{F945EFD6-68EE-486A-9A64-A6768B5A3315}" type="parTrans" cxnId="{5CA3F463-D69E-428E-A961-06C962E7B05A}">
      <dgm:prSet/>
      <dgm:spPr/>
      <dgm:t>
        <a:bodyPr/>
        <a:lstStyle/>
        <a:p>
          <a:endParaRPr lang="en-US"/>
        </a:p>
      </dgm:t>
    </dgm:pt>
    <dgm:pt modelId="{8F569B8F-2D4A-410D-9755-4C21B541A301}" type="sibTrans" cxnId="{5CA3F463-D69E-428E-A961-06C962E7B05A}">
      <dgm:prSet/>
      <dgm:spPr/>
      <dgm:t>
        <a:bodyPr/>
        <a:lstStyle/>
        <a:p>
          <a:endParaRPr lang="en-US"/>
        </a:p>
      </dgm:t>
    </dgm:pt>
    <dgm:pt modelId="{1EE57877-7F52-4375-A186-2EA9BBB7AB6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mn-MN" dirty="0">
              <a:latin typeface="Arial" panose="020B0604020202020204" pitchFamily="34" charset="0"/>
              <a:cs typeface="Arial" panose="020B0604020202020204" pitchFamily="34" charset="0"/>
            </a:rPr>
            <a:t>Хөтөлбөрийн зорилго, хэрэгжих үе шат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731323-0F66-41CD-A40F-01661D358EE6}" type="parTrans" cxnId="{514953E2-D026-42B0-9B18-7B469118AB5C}">
      <dgm:prSet/>
      <dgm:spPr/>
      <dgm:t>
        <a:bodyPr/>
        <a:lstStyle/>
        <a:p>
          <a:endParaRPr lang="en-US"/>
        </a:p>
      </dgm:t>
    </dgm:pt>
    <dgm:pt modelId="{9E60E1A0-3718-4441-9541-BA811C0CA32C}" type="sibTrans" cxnId="{514953E2-D026-42B0-9B18-7B469118AB5C}">
      <dgm:prSet/>
      <dgm:spPr/>
      <dgm:t>
        <a:bodyPr/>
        <a:lstStyle/>
        <a:p>
          <a:endParaRPr lang="en-US"/>
        </a:p>
      </dgm:t>
    </dgm:pt>
    <dgm:pt modelId="{F56A5261-2872-4B7B-AE92-40EC17C8A2AB}">
      <dgm:prSet/>
      <dgm:spPr/>
      <dgm:t>
        <a:bodyPr/>
        <a:lstStyle/>
        <a:p>
          <a:r>
            <a:rPr lang="en-US" b="0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rPr>
            <a:t>Х</a:t>
          </a:r>
          <a:r>
            <a:rPr lang="mn-MN" b="0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rPr>
            <a:t>э</a:t>
          </a:r>
          <a:r>
            <a:rPr lang="en-US" b="0" dirty="0" err="1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rPr>
            <a:t>рэгжилтийг</a:t>
          </a:r>
          <a:r>
            <a:rPr lang="en-US" b="0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b="0" dirty="0" err="1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rPr>
            <a:t>тайлагнах</a:t>
          </a:r>
          <a:endParaRPr lang="en-US" b="0" dirty="0">
            <a:solidFill>
              <a:schemeClr val="bg1"/>
            </a:solidFill>
          </a:endParaRPr>
        </a:p>
      </dgm:t>
    </dgm:pt>
    <dgm:pt modelId="{1D9156BA-F12C-42D1-8CD9-443715017C3F}" type="parTrans" cxnId="{102A6885-E512-4D9E-9750-A0DA3D9B2FCC}">
      <dgm:prSet/>
      <dgm:spPr/>
      <dgm:t>
        <a:bodyPr/>
        <a:lstStyle/>
        <a:p>
          <a:endParaRPr lang="en-US"/>
        </a:p>
      </dgm:t>
    </dgm:pt>
    <dgm:pt modelId="{0BCCE774-5FD8-442A-90EF-498F455677F7}" type="sibTrans" cxnId="{102A6885-E512-4D9E-9750-A0DA3D9B2FCC}">
      <dgm:prSet/>
      <dgm:spPr/>
      <dgm:t>
        <a:bodyPr/>
        <a:lstStyle/>
        <a:p>
          <a:endParaRPr lang="en-US"/>
        </a:p>
      </dgm:t>
    </dgm:pt>
    <dgm:pt modelId="{F4AC9B79-11AB-4B98-91E4-D1A8FD481CA7}">
      <dgm:prSet custT="1"/>
      <dgm:spPr/>
      <dgm:t>
        <a:bodyPr/>
        <a:lstStyle/>
        <a:p>
          <a:r>
            <a:rPr lang="mn-MN" sz="2000" b="0" dirty="0">
              <a:latin typeface="Arial" pitchFamily="34" charset="0"/>
              <a:ea typeface="Times New Roman"/>
              <a:cs typeface="Arial" pitchFamily="34" charset="0"/>
            </a:rPr>
            <a:t>Х</a:t>
          </a:r>
          <a:r>
            <a:rPr lang="en-US" sz="2000" b="0" dirty="0" err="1">
              <a:latin typeface="Arial" pitchFamily="34" charset="0"/>
              <a:ea typeface="Times New Roman"/>
              <a:cs typeface="Arial" pitchFamily="34" charset="0"/>
            </a:rPr>
            <a:t>яналт-шинжилгээ</a:t>
          </a:r>
          <a:r>
            <a:rPr lang="en-US" sz="2000" b="0" dirty="0"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000" b="0" dirty="0" err="1">
              <a:latin typeface="Arial" pitchFamily="34" charset="0"/>
              <a:ea typeface="Times New Roman"/>
              <a:cs typeface="Arial" pitchFamily="34" charset="0"/>
            </a:rPr>
            <a:t>үнэлгээ</a:t>
          </a:r>
          <a:r>
            <a:rPr lang="en-US" sz="2000" b="0" dirty="0">
              <a:latin typeface="Arial" pitchFamily="34" charset="0"/>
              <a:ea typeface="Times New Roman"/>
              <a:cs typeface="Arial" pitchFamily="34" charset="0"/>
            </a:rPr>
            <a:t>, </a:t>
          </a:r>
          <a:r>
            <a:rPr lang="en-US" sz="2000" b="0" dirty="0" err="1">
              <a:latin typeface="Arial" pitchFamily="34" charset="0"/>
              <a:ea typeface="Times New Roman"/>
              <a:cs typeface="Arial" pitchFamily="34" charset="0"/>
            </a:rPr>
            <a:t>түүний</a:t>
          </a:r>
          <a:r>
            <a:rPr lang="en-US" sz="2000" b="0" dirty="0"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000" b="0" dirty="0" err="1">
              <a:latin typeface="Arial" pitchFamily="34" charset="0"/>
              <a:ea typeface="Times New Roman"/>
              <a:cs typeface="Arial" pitchFamily="34" charset="0"/>
            </a:rPr>
            <a:t>зохион</a:t>
          </a:r>
          <a:r>
            <a:rPr lang="en-US" sz="2000" b="0" dirty="0"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000" b="0" dirty="0" err="1">
              <a:latin typeface="Arial" pitchFamily="34" charset="0"/>
              <a:ea typeface="Times New Roman"/>
              <a:cs typeface="Arial" pitchFamily="34" charset="0"/>
            </a:rPr>
            <a:t>байгуулалт</a:t>
          </a:r>
          <a:endParaRPr lang="mn-MN" sz="2000" b="0" dirty="0">
            <a:latin typeface="Arial" pitchFamily="34" charset="0"/>
            <a:ea typeface="Times New Roman"/>
            <a:cs typeface="Arial" pitchFamily="34" charset="0"/>
          </a:endParaRPr>
        </a:p>
      </dgm:t>
    </dgm:pt>
    <dgm:pt modelId="{C9FFE6F0-206C-4400-A377-90ECE31E1585}" type="parTrans" cxnId="{65E93D40-4787-41CC-9C73-F5C001C4212E}">
      <dgm:prSet/>
      <dgm:spPr/>
      <dgm:t>
        <a:bodyPr/>
        <a:lstStyle/>
        <a:p>
          <a:endParaRPr lang="en-US"/>
        </a:p>
      </dgm:t>
    </dgm:pt>
    <dgm:pt modelId="{B8F91CA8-758B-4BF3-A2B0-6917B9AD3AEA}" type="sibTrans" cxnId="{65E93D40-4787-41CC-9C73-F5C001C4212E}">
      <dgm:prSet/>
      <dgm:spPr/>
      <dgm:t>
        <a:bodyPr/>
        <a:lstStyle/>
        <a:p>
          <a:endParaRPr lang="en-US"/>
        </a:p>
      </dgm:t>
    </dgm:pt>
    <dgm:pt modelId="{CCF51041-B3F4-483E-B1D3-DBFEDB93FBEF}" type="pres">
      <dgm:prSet presAssocID="{9FB78392-9925-4FC8-80AE-7B1A90A6B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750CAD-FCF8-4861-8FE8-46B8DA0EABB2}" type="pres">
      <dgm:prSet presAssocID="{7A5B6D54-4288-410C-A58A-F7C1D6FC62EA}" presName="parentLin" presStyleCnt="0"/>
      <dgm:spPr/>
    </dgm:pt>
    <dgm:pt modelId="{F5B9434C-CF8B-4FF0-AC33-84002F10ED8A}" type="pres">
      <dgm:prSet presAssocID="{7A5B6D54-4288-410C-A58A-F7C1D6FC62E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BE136C8-6CD0-4FF8-A5FA-77E78277FFD5}" type="pres">
      <dgm:prSet presAssocID="{7A5B6D54-4288-410C-A58A-F7C1D6FC62E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13D8F-ED38-4BA6-82EB-EC384FB186C7}" type="pres">
      <dgm:prSet presAssocID="{7A5B6D54-4288-410C-A58A-F7C1D6FC62EA}" presName="negativeSpace" presStyleCnt="0"/>
      <dgm:spPr/>
    </dgm:pt>
    <dgm:pt modelId="{7FC3319E-A8EE-47D0-AE3F-F734AF65B6B9}" type="pres">
      <dgm:prSet presAssocID="{7A5B6D54-4288-410C-A58A-F7C1D6FC62EA}" presName="childText" presStyleLbl="conFgAcc1" presStyleIdx="0" presStyleCnt="4">
        <dgm:presLayoutVars>
          <dgm:bulletEnabled val="1"/>
        </dgm:presLayoutVars>
      </dgm:prSet>
      <dgm:spPr/>
    </dgm:pt>
    <dgm:pt modelId="{F4D1C70B-9C78-48A0-A95F-BC66799BB3F8}" type="pres">
      <dgm:prSet presAssocID="{8F569B8F-2D4A-410D-9755-4C21B541A301}" presName="spaceBetweenRectangles" presStyleCnt="0"/>
      <dgm:spPr/>
    </dgm:pt>
    <dgm:pt modelId="{8B7096D0-750C-4A15-8288-8473E6A5F6A0}" type="pres">
      <dgm:prSet presAssocID="{1EE57877-7F52-4375-A186-2EA9BBB7AB60}" presName="parentLin" presStyleCnt="0"/>
      <dgm:spPr/>
    </dgm:pt>
    <dgm:pt modelId="{5264BDC8-CBEB-4874-BB97-5AC1205F2FB9}" type="pres">
      <dgm:prSet presAssocID="{1EE57877-7F52-4375-A186-2EA9BBB7AB6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07EB29E-0664-47E2-B4EC-2152BD987B7E}" type="pres">
      <dgm:prSet presAssocID="{1EE57877-7F52-4375-A186-2EA9BBB7AB6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0B1A7-645A-4568-AAD0-102F1F4CDAF0}" type="pres">
      <dgm:prSet presAssocID="{1EE57877-7F52-4375-A186-2EA9BBB7AB60}" presName="negativeSpace" presStyleCnt="0"/>
      <dgm:spPr/>
    </dgm:pt>
    <dgm:pt modelId="{67F45E70-6173-4923-A24F-ADA59E389A30}" type="pres">
      <dgm:prSet presAssocID="{1EE57877-7F52-4375-A186-2EA9BBB7AB60}" presName="childText" presStyleLbl="conFgAcc1" presStyleIdx="1" presStyleCnt="4">
        <dgm:presLayoutVars>
          <dgm:bulletEnabled val="1"/>
        </dgm:presLayoutVars>
      </dgm:prSet>
      <dgm:spPr/>
    </dgm:pt>
    <dgm:pt modelId="{C70A2DC6-41C9-43B1-B557-3425DB93223A}" type="pres">
      <dgm:prSet presAssocID="{9E60E1A0-3718-4441-9541-BA811C0CA32C}" presName="spaceBetweenRectangles" presStyleCnt="0"/>
      <dgm:spPr/>
    </dgm:pt>
    <dgm:pt modelId="{7B8D435F-69DC-467E-B4DE-4FD7A3AFD77F}" type="pres">
      <dgm:prSet presAssocID="{F4AC9B79-11AB-4B98-91E4-D1A8FD481CA7}" presName="parentLin" presStyleCnt="0"/>
      <dgm:spPr/>
    </dgm:pt>
    <dgm:pt modelId="{FF54DBD7-43DD-4670-900B-7F3E64890D3A}" type="pres">
      <dgm:prSet presAssocID="{F4AC9B79-11AB-4B98-91E4-D1A8FD481CA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7D570D2-28BF-4BDB-9B06-076F88890258}" type="pres">
      <dgm:prSet presAssocID="{F4AC9B79-11AB-4B98-91E4-D1A8FD481CA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D4999-A969-4D48-A4CE-AB77BE54763A}" type="pres">
      <dgm:prSet presAssocID="{F4AC9B79-11AB-4B98-91E4-D1A8FD481CA7}" presName="negativeSpace" presStyleCnt="0"/>
      <dgm:spPr/>
    </dgm:pt>
    <dgm:pt modelId="{18BE62F9-9503-43DC-AFED-BF37DA69B4A4}" type="pres">
      <dgm:prSet presAssocID="{F4AC9B79-11AB-4B98-91E4-D1A8FD481CA7}" presName="childText" presStyleLbl="conFgAcc1" presStyleIdx="2" presStyleCnt="4">
        <dgm:presLayoutVars>
          <dgm:bulletEnabled val="1"/>
        </dgm:presLayoutVars>
      </dgm:prSet>
      <dgm:spPr/>
    </dgm:pt>
    <dgm:pt modelId="{132CED8E-3F95-47A7-B545-2ACD0F0FAD37}" type="pres">
      <dgm:prSet presAssocID="{B8F91CA8-758B-4BF3-A2B0-6917B9AD3AEA}" presName="spaceBetweenRectangles" presStyleCnt="0"/>
      <dgm:spPr/>
    </dgm:pt>
    <dgm:pt modelId="{12D1879E-41CF-4AC7-B5B2-F7B29D512A9A}" type="pres">
      <dgm:prSet presAssocID="{F56A5261-2872-4B7B-AE92-40EC17C8A2AB}" presName="parentLin" presStyleCnt="0"/>
      <dgm:spPr/>
    </dgm:pt>
    <dgm:pt modelId="{34533C18-BB1D-4FF1-952E-955B94B315EE}" type="pres">
      <dgm:prSet presAssocID="{F56A5261-2872-4B7B-AE92-40EC17C8A2A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1302234-EBC3-4B8F-A4BA-01F9433B1E82}" type="pres">
      <dgm:prSet presAssocID="{F56A5261-2872-4B7B-AE92-40EC17C8A2A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E7E90-B202-4A4F-A8F7-E6CE2F92A0ED}" type="pres">
      <dgm:prSet presAssocID="{F56A5261-2872-4B7B-AE92-40EC17C8A2AB}" presName="negativeSpace" presStyleCnt="0"/>
      <dgm:spPr/>
    </dgm:pt>
    <dgm:pt modelId="{88EBB4A6-5461-43B0-B5E9-B952D3C17ADB}" type="pres">
      <dgm:prSet presAssocID="{F56A5261-2872-4B7B-AE92-40EC17C8A2A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CA3F463-D69E-428E-A961-06C962E7B05A}" srcId="{9FB78392-9925-4FC8-80AE-7B1A90A6BE36}" destId="{7A5B6D54-4288-410C-A58A-F7C1D6FC62EA}" srcOrd="0" destOrd="0" parTransId="{F945EFD6-68EE-486A-9A64-A6768B5A3315}" sibTransId="{8F569B8F-2D4A-410D-9755-4C21B541A301}"/>
    <dgm:cxn modelId="{514953E2-D026-42B0-9B18-7B469118AB5C}" srcId="{9FB78392-9925-4FC8-80AE-7B1A90A6BE36}" destId="{1EE57877-7F52-4375-A186-2EA9BBB7AB60}" srcOrd="1" destOrd="0" parTransId="{A5731323-0F66-41CD-A40F-01661D358EE6}" sibTransId="{9E60E1A0-3718-4441-9541-BA811C0CA32C}"/>
    <dgm:cxn modelId="{25D58087-89C0-4D2E-B98E-5C6C0D201FF5}" type="presOf" srcId="{F56A5261-2872-4B7B-AE92-40EC17C8A2AB}" destId="{34533C18-BB1D-4FF1-952E-955B94B315EE}" srcOrd="0" destOrd="0" presId="urn:microsoft.com/office/officeart/2005/8/layout/list1"/>
    <dgm:cxn modelId="{D27AD246-7A3D-4117-9BB5-5F432CDFEC32}" type="presOf" srcId="{7A5B6D54-4288-410C-A58A-F7C1D6FC62EA}" destId="{F5B9434C-CF8B-4FF0-AC33-84002F10ED8A}" srcOrd="0" destOrd="0" presId="urn:microsoft.com/office/officeart/2005/8/layout/list1"/>
    <dgm:cxn modelId="{102A6885-E512-4D9E-9750-A0DA3D9B2FCC}" srcId="{9FB78392-9925-4FC8-80AE-7B1A90A6BE36}" destId="{F56A5261-2872-4B7B-AE92-40EC17C8A2AB}" srcOrd="3" destOrd="0" parTransId="{1D9156BA-F12C-42D1-8CD9-443715017C3F}" sibTransId="{0BCCE774-5FD8-442A-90EF-498F455677F7}"/>
    <dgm:cxn modelId="{55B92747-AA93-44F0-9F39-3EB7C7260B82}" type="presOf" srcId="{F4AC9B79-11AB-4B98-91E4-D1A8FD481CA7}" destId="{FF54DBD7-43DD-4670-900B-7F3E64890D3A}" srcOrd="0" destOrd="0" presId="urn:microsoft.com/office/officeart/2005/8/layout/list1"/>
    <dgm:cxn modelId="{4BBFD2E7-BDD0-4BA9-B935-8BF763141CF3}" type="presOf" srcId="{F56A5261-2872-4B7B-AE92-40EC17C8A2AB}" destId="{F1302234-EBC3-4B8F-A4BA-01F9433B1E82}" srcOrd="1" destOrd="0" presId="urn:microsoft.com/office/officeart/2005/8/layout/list1"/>
    <dgm:cxn modelId="{65E93D40-4787-41CC-9C73-F5C001C4212E}" srcId="{9FB78392-9925-4FC8-80AE-7B1A90A6BE36}" destId="{F4AC9B79-11AB-4B98-91E4-D1A8FD481CA7}" srcOrd="2" destOrd="0" parTransId="{C9FFE6F0-206C-4400-A377-90ECE31E1585}" sibTransId="{B8F91CA8-758B-4BF3-A2B0-6917B9AD3AEA}"/>
    <dgm:cxn modelId="{61AEDE1F-6E76-43D0-830F-74884D301524}" type="presOf" srcId="{1EE57877-7F52-4375-A186-2EA9BBB7AB60}" destId="{5264BDC8-CBEB-4874-BB97-5AC1205F2FB9}" srcOrd="0" destOrd="0" presId="urn:microsoft.com/office/officeart/2005/8/layout/list1"/>
    <dgm:cxn modelId="{58FC7D63-5DC4-44AC-85FC-78B3A82DD87C}" type="presOf" srcId="{F4AC9B79-11AB-4B98-91E4-D1A8FD481CA7}" destId="{47D570D2-28BF-4BDB-9B06-076F88890258}" srcOrd="1" destOrd="0" presId="urn:microsoft.com/office/officeart/2005/8/layout/list1"/>
    <dgm:cxn modelId="{EC14F32E-AFEA-42BD-8ECA-05012FBDC9E3}" type="presOf" srcId="{9FB78392-9925-4FC8-80AE-7B1A90A6BE36}" destId="{CCF51041-B3F4-483E-B1D3-DBFEDB93FBEF}" srcOrd="0" destOrd="0" presId="urn:microsoft.com/office/officeart/2005/8/layout/list1"/>
    <dgm:cxn modelId="{65A6499B-E167-454D-AAAD-52D865B2C2CA}" type="presOf" srcId="{7A5B6D54-4288-410C-A58A-F7C1D6FC62EA}" destId="{EBE136C8-6CD0-4FF8-A5FA-77E78277FFD5}" srcOrd="1" destOrd="0" presId="urn:microsoft.com/office/officeart/2005/8/layout/list1"/>
    <dgm:cxn modelId="{FB96F458-0C95-4F5A-AEBB-8360D210F856}" type="presOf" srcId="{1EE57877-7F52-4375-A186-2EA9BBB7AB60}" destId="{307EB29E-0664-47E2-B4EC-2152BD987B7E}" srcOrd="1" destOrd="0" presId="urn:microsoft.com/office/officeart/2005/8/layout/list1"/>
    <dgm:cxn modelId="{4FDA0480-643E-47DD-A36C-0142F08194E7}" type="presParOf" srcId="{CCF51041-B3F4-483E-B1D3-DBFEDB93FBEF}" destId="{7D750CAD-FCF8-4861-8FE8-46B8DA0EABB2}" srcOrd="0" destOrd="0" presId="urn:microsoft.com/office/officeart/2005/8/layout/list1"/>
    <dgm:cxn modelId="{2DD504BD-C584-472C-9B31-D41E1D621E02}" type="presParOf" srcId="{7D750CAD-FCF8-4861-8FE8-46B8DA0EABB2}" destId="{F5B9434C-CF8B-4FF0-AC33-84002F10ED8A}" srcOrd="0" destOrd="0" presId="urn:microsoft.com/office/officeart/2005/8/layout/list1"/>
    <dgm:cxn modelId="{844C6A90-EE9B-47F0-95AB-970D7A8AE561}" type="presParOf" srcId="{7D750CAD-FCF8-4861-8FE8-46B8DA0EABB2}" destId="{EBE136C8-6CD0-4FF8-A5FA-77E78277FFD5}" srcOrd="1" destOrd="0" presId="urn:microsoft.com/office/officeart/2005/8/layout/list1"/>
    <dgm:cxn modelId="{B325BC7F-204B-48BC-BBEB-09D266D0E995}" type="presParOf" srcId="{CCF51041-B3F4-483E-B1D3-DBFEDB93FBEF}" destId="{DBA13D8F-ED38-4BA6-82EB-EC384FB186C7}" srcOrd="1" destOrd="0" presId="urn:microsoft.com/office/officeart/2005/8/layout/list1"/>
    <dgm:cxn modelId="{CB1D59AF-E445-4898-8F27-0FD0EE2625C9}" type="presParOf" srcId="{CCF51041-B3F4-483E-B1D3-DBFEDB93FBEF}" destId="{7FC3319E-A8EE-47D0-AE3F-F734AF65B6B9}" srcOrd="2" destOrd="0" presId="urn:microsoft.com/office/officeart/2005/8/layout/list1"/>
    <dgm:cxn modelId="{6B5E6B97-3765-4761-A124-FE97E4637430}" type="presParOf" srcId="{CCF51041-B3F4-483E-B1D3-DBFEDB93FBEF}" destId="{F4D1C70B-9C78-48A0-A95F-BC66799BB3F8}" srcOrd="3" destOrd="0" presId="urn:microsoft.com/office/officeart/2005/8/layout/list1"/>
    <dgm:cxn modelId="{CE39AD18-D716-46EF-8F92-68C18BF6FFFC}" type="presParOf" srcId="{CCF51041-B3F4-483E-B1D3-DBFEDB93FBEF}" destId="{8B7096D0-750C-4A15-8288-8473E6A5F6A0}" srcOrd="4" destOrd="0" presId="urn:microsoft.com/office/officeart/2005/8/layout/list1"/>
    <dgm:cxn modelId="{24C56424-A3A2-4FEE-A211-21E9599E40F3}" type="presParOf" srcId="{8B7096D0-750C-4A15-8288-8473E6A5F6A0}" destId="{5264BDC8-CBEB-4874-BB97-5AC1205F2FB9}" srcOrd="0" destOrd="0" presId="urn:microsoft.com/office/officeart/2005/8/layout/list1"/>
    <dgm:cxn modelId="{6EDD10AF-CEE0-49DB-84A5-1FC7913A1BBA}" type="presParOf" srcId="{8B7096D0-750C-4A15-8288-8473E6A5F6A0}" destId="{307EB29E-0664-47E2-B4EC-2152BD987B7E}" srcOrd="1" destOrd="0" presId="urn:microsoft.com/office/officeart/2005/8/layout/list1"/>
    <dgm:cxn modelId="{DD15B97D-9C7D-4A17-8477-A8C74FCF451C}" type="presParOf" srcId="{CCF51041-B3F4-483E-B1D3-DBFEDB93FBEF}" destId="{CB70B1A7-645A-4568-AAD0-102F1F4CDAF0}" srcOrd="5" destOrd="0" presId="urn:microsoft.com/office/officeart/2005/8/layout/list1"/>
    <dgm:cxn modelId="{65D0AC94-FF1A-4F7C-9E2C-88BD7E7891B0}" type="presParOf" srcId="{CCF51041-B3F4-483E-B1D3-DBFEDB93FBEF}" destId="{67F45E70-6173-4923-A24F-ADA59E389A30}" srcOrd="6" destOrd="0" presId="urn:microsoft.com/office/officeart/2005/8/layout/list1"/>
    <dgm:cxn modelId="{E33B84F0-3270-462E-BA50-B6D37788F840}" type="presParOf" srcId="{CCF51041-B3F4-483E-B1D3-DBFEDB93FBEF}" destId="{C70A2DC6-41C9-43B1-B557-3425DB93223A}" srcOrd="7" destOrd="0" presId="urn:microsoft.com/office/officeart/2005/8/layout/list1"/>
    <dgm:cxn modelId="{097CC6FF-1D94-4085-AA43-16CBE7F1C7BD}" type="presParOf" srcId="{CCF51041-B3F4-483E-B1D3-DBFEDB93FBEF}" destId="{7B8D435F-69DC-467E-B4DE-4FD7A3AFD77F}" srcOrd="8" destOrd="0" presId="urn:microsoft.com/office/officeart/2005/8/layout/list1"/>
    <dgm:cxn modelId="{95F6A126-8801-4568-981C-FAA1D4A88749}" type="presParOf" srcId="{7B8D435F-69DC-467E-B4DE-4FD7A3AFD77F}" destId="{FF54DBD7-43DD-4670-900B-7F3E64890D3A}" srcOrd="0" destOrd="0" presId="urn:microsoft.com/office/officeart/2005/8/layout/list1"/>
    <dgm:cxn modelId="{8F0FBAC9-8129-405F-81A0-7BA807F6600B}" type="presParOf" srcId="{7B8D435F-69DC-467E-B4DE-4FD7A3AFD77F}" destId="{47D570D2-28BF-4BDB-9B06-076F88890258}" srcOrd="1" destOrd="0" presId="urn:microsoft.com/office/officeart/2005/8/layout/list1"/>
    <dgm:cxn modelId="{DD0F2887-2D6E-4E5D-BE71-20414AB4BDDD}" type="presParOf" srcId="{CCF51041-B3F4-483E-B1D3-DBFEDB93FBEF}" destId="{006D4999-A969-4D48-A4CE-AB77BE54763A}" srcOrd="9" destOrd="0" presId="urn:microsoft.com/office/officeart/2005/8/layout/list1"/>
    <dgm:cxn modelId="{CB91F136-1E82-443E-934D-E0CA8F919C77}" type="presParOf" srcId="{CCF51041-B3F4-483E-B1D3-DBFEDB93FBEF}" destId="{18BE62F9-9503-43DC-AFED-BF37DA69B4A4}" srcOrd="10" destOrd="0" presId="urn:microsoft.com/office/officeart/2005/8/layout/list1"/>
    <dgm:cxn modelId="{AA406F7F-0773-4241-89B8-09011C652972}" type="presParOf" srcId="{CCF51041-B3F4-483E-B1D3-DBFEDB93FBEF}" destId="{132CED8E-3F95-47A7-B545-2ACD0F0FAD37}" srcOrd="11" destOrd="0" presId="urn:microsoft.com/office/officeart/2005/8/layout/list1"/>
    <dgm:cxn modelId="{07FC12D3-3A52-448C-9496-6EFF063AA68F}" type="presParOf" srcId="{CCF51041-B3F4-483E-B1D3-DBFEDB93FBEF}" destId="{12D1879E-41CF-4AC7-B5B2-F7B29D512A9A}" srcOrd="12" destOrd="0" presId="urn:microsoft.com/office/officeart/2005/8/layout/list1"/>
    <dgm:cxn modelId="{9245621A-68BA-49E6-8EBC-19021BCC163D}" type="presParOf" srcId="{12D1879E-41CF-4AC7-B5B2-F7B29D512A9A}" destId="{34533C18-BB1D-4FF1-952E-955B94B315EE}" srcOrd="0" destOrd="0" presId="urn:microsoft.com/office/officeart/2005/8/layout/list1"/>
    <dgm:cxn modelId="{60D113FB-9D9D-441C-A0D9-0FB2FC436237}" type="presParOf" srcId="{12D1879E-41CF-4AC7-B5B2-F7B29D512A9A}" destId="{F1302234-EBC3-4B8F-A4BA-01F9433B1E82}" srcOrd="1" destOrd="0" presId="urn:microsoft.com/office/officeart/2005/8/layout/list1"/>
    <dgm:cxn modelId="{4FF0325A-B3F2-4403-9240-FC036EC9BD56}" type="presParOf" srcId="{CCF51041-B3F4-483E-B1D3-DBFEDB93FBEF}" destId="{D89E7E90-B202-4A4F-A8F7-E6CE2F92A0ED}" srcOrd="13" destOrd="0" presId="urn:microsoft.com/office/officeart/2005/8/layout/list1"/>
    <dgm:cxn modelId="{CA8463F9-E5B0-4B69-B23E-A11D2510DBF4}" type="presParOf" srcId="{CCF51041-B3F4-483E-B1D3-DBFEDB93FBEF}" destId="{88EBB4A6-5461-43B0-B5E9-B952D3C17AD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CA255-4587-4785-8875-170E22BBD1FB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A82BE95-C0C7-4A24-9FB6-B40581C148DF}">
      <dgm:prSet phldrT="[Text]" custT="1"/>
      <dgm:spPr/>
      <dgm:t>
        <a:bodyPr/>
        <a:lstStyle/>
        <a:p>
          <a:pPr algn="ctr"/>
          <a:r>
            <a:rPr lang="mn-MN" sz="2000" b="1" dirty="0">
              <a:solidFill>
                <a:schemeClr val="accent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11 зорилттой.</a:t>
          </a:r>
          <a:endParaRPr lang="en-US" sz="2000" b="1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AB2292-7A4F-47AF-839E-380FFB2EF77F}" type="parTrans" cxnId="{51A6ED29-82C1-4131-A5A0-CF4E2B7DC232}">
      <dgm:prSet/>
      <dgm:spPr/>
      <dgm:t>
        <a:bodyPr/>
        <a:lstStyle/>
        <a:p>
          <a:endParaRPr lang="en-US" sz="2000"/>
        </a:p>
      </dgm:t>
    </dgm:pt>
    <dgm:pt modelId="{2AE56D83-2CE5-467E-893B-23EF3E62164F}" type="sibTrans" cxnId="{51A6ED29-82C1-4131-A5A0-CF4E2B7DC232}">
      <dgm:prSet/>
      <dgm:spPr/>
      <dgm:t>
        <a:bodyPr/>
        <a:lstStyle/>
        <a:p>
          <a:endParaRPr lang="en-US" sz="2000"/>
        </a:p>
      </dgm:t>
    </dgm:pt>
    <dgm:pt modelId="{1BC17C82-73DB-4790-8EE0-C7F93C7991E3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mn-MN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ШУДАРГА, ХАРИУЦЛАГАТАЙ, ИЛ ТОД НИЙТИЙН АЛБА</a:t>
          </a:r>
          <a:endParaRPr lang="en-US" sz="18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E0A7A1-4661-4674-800A-67683D13F312}" type="parTrans" cxnId="{ACCC09D9-DE04-49A3-8AA8-25A135F697DC}">
      <dgm:prSet/>
      <dgm:spPr/>
      <dgm:t>
        <a:bodyPr/>
        <a:lstStyle/>
        <a:p>
          <a:endParaRPr lang="en-US" sz="2000"/>
        </a:p>
      </dgm:t>
    </dgm:pt>
    <dgm:pt modelId="{84719DF4-00C8-4A2F-B88F-DE9CBBD483A2}" type="sibTrans" cxnId="{ACCC09D9-DE04-49A3-8AA8-25A135F697DC}">
      <dgm:prSet/>
      <dgm:spPr/>
      <dgm:t>
        <a:bodyPr/>
        <a:lstStyle/>
        <a:p>
          <a:endParaRPr lang="en-US" sz="2000"/>
        </a:p>
      </dgm:t>
    </dgm:pt>
    <dgm:pt modelId="{62020CCD-550E-4912-8C5E-183DBE308263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mn-MN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ТӨРИЙН ҮЙЛЧИЛГЭЭ</a:t>
          </a:r>
          <a:endParaRPr lang="en-US" sz="18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0B315D-6DC0-44F5-8F9D-07119978B7B9}" type="parTrans" cxnId="{AFE09F2E-7DF5-44E8-ACE3-0A52BB9F6F2E}">
      <dgm:prSet/>
      <dgm:spPr/>
      <dgm:t>
        <a:bodyPr/>
        <a:lstStyle/>
        <a:p>
          <a:endParaRPr lang="en-US" sz="2000"/>
        </a:p>
      </dgm:t>
    </dgm:pt>
    <dgm:pt modelId="{1984BB28-B0E3-4898-BEB4-5A5F6457282D}" type="sibTrans" cxnId="{AFE09F2E-7DF5-44E8-ACE3-0A52BB9F6F2E}">
      <dgm:prSet/>
      <dgm:spPr/>
      <dgm:t>
        <a:bodyPr/>
        <a:lstStyle/>
        <a:p>
          <a:endParaRPr lang="en-US" sz="2000"/>
        </a:p>
      </dgm:t>
    </dgm:pt>
    <dgm:pt modelId="{3723860D-F6FC-419E-9784-CB7A5B9F6295}">
      <dgm:prSet phldrT="[Text]" custT="1"/>
      <dgm:spPr/>
      <dgm:t>
        <a:bodyPr/>
        <a:lstStyle/>
        <a:p>
          <a:r>
            <a:rPr lang="mn-MN" sz="1800" b="1" dirty="0">
              <a:latin typeface="Arial" panose="020B0604020202020204" pitchFamily="34" charset="0"/>
              <a:cs typeface="Arial" panose="020B0604020202020204" pitchFamily="34" charset="0"/>
            </a:rPr>
            <a:t>ТӨСӨВ, САНХҮҮ, АУДИТ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22ECA-74D6-4D78-AFB0-65115EB0FA2F}" type="parTrans" cxnId="{4DF4CE86-2F61-42F1-A6C8-70165CE854DA}">
      <dgm:prSet/>
      <dgm:spPr/>
      <dgm:t>
        <a:bodyPr/>
        <a:lstStyle/>
        <a:p>
          <a:endParaRPr lang="en-US" sz="2000"/>
        </a:p>
      </dgm:t>
    </dgm:pt>
    <dgm:pt modelId="{6F64A416-2F3A-4027-8E2A-2DFAFF6C7E15}" type="sibTrans" cxnId="{4DF4CE86-2F61-42F1-A6C8-70165CE854DA}">
      <dgm:prSet/>
      <dgm:spPr/>
      <dgm:t>
        <a:bodyPr/>
        <a:lstStyle/>
        <a:p>
          <a:endParaRPr lang="en-US" sz="2000"/>
        </a:p>
      </dgm:t>
    </dgm:pt>
    <dgm:pt modelId="{880450DF-038E-4D0E-B7C0-504BF2756952}">
      <dgm:prSet custT="1"/>
      <dgm:spPr/>
      <dgm:t>
        <a:bodyPr/>
        <a:lstStyle/>
        <a:p>
          <a:r>
            <a:rPr lang="mn-MN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ИРГЭД, ОЛОН НИЙТ, ИРГЭНИЙ НИЙГМИЙН БАЙГУУЛЛАГА</a:t>
          </a:r>
          <a:endParaRPr lang="en-US" sz="18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049AAC-2A2E-4996-995E-1E9608559AF5}" type="parTrans" cxnId="{22ACEEA3-843B-43A6-A24E-F0C6870D76C2}">
      <dgm:prSet/>
      <dgm:spPr/>
      <dgm:t>
        <a:bodyPr/>
        <a:lstStyle/>
        <a:p>
          <a:endParaRPr lang="en-US" sz="2000"/>
        </a:p>
      </dgm:t>
    </dgm:pt>
    <dgm:pt modelId="{47BA9DB4-3E19-4D93-B650-A9C850535BEB}" type="sibTrans" cxnId="{22ACEEA3-843B-43A6-A24E-F0C6870D76C2}">
      <dgm:prSet/>
      <dgm:spPr/>
      <dgm:t>
        <a:bodyPr/>
        <a:lstStyle/>
        <a:p>
          <a:endParaRPr lang="en-US" sz="2000"/>
        </a:p>
      </dgm:t>
    </dgm:pt>
    <dgm:pt modelId="{BDA6A682-CA05-432E-BBAC-C0FAF4A2DFDD}">
      <dgm:prSet custT="1"/>
      <dgm:spPr/>
      <dgm:t>
        <a:bodyPr/>
        <a:lstStyle/>
        <a:p>
          <a:r>
            <a:rPr lang="mn-MN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ХУВИЙН ХЭВШИЛ ДЭХ АВЛИГЫН ЭРСДЭЛ</a:t>
          </a:r>
          <a:endParaRPr lang="en-US" sz="18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ED3252-239B-450A-8535-B36BD6620367}" type="parTrans" cxnId="{A4EE14CC-ABCE-48C1-BAA9-BA8E22108068}">
      <dgm:prSet/>
      <dgm:spPr/>
      <dgm:t>
        <a:bodyPr/>
        <a:lstStyle/>
        <a:p>
          <a:endParaRPr lang="en-US" sz="2000"/>
        </a:p>
      </dgm:t>
    </dgm:pt>
    <dgm:pt modelId="{1ED59446-5F59-42F9-8932-7BAC4DCD75FC}" type="sibTrans" cxnId="{A4EE14CC-ABCE-48C1-BAA9-BA8E22108068}">
      <dgm:prSet/>
      <dgm:spPr/>
      <dgm:t>
        <a:bodyPr/>
        <a:lstStyle/>
        <a:p>
          <a:endParaRPr lang="en-US" sz="2000"/>
        </a:p>
      </dgm:t>
    </dgm:pt>
    <dgm:pt modelId="{C793EC75-B596-4D36-BBF8-3CCCB0B65C8D}">
      <dgm:prSet custT="1"/>
      <dgm:spPr/>
      <dgm:t>
        <a:bodyPr/>
        <a:lstStyle/>
        <a:p>
          <a:r>
            <a:rPr lang="mn-MN" sz="1800" b="1" dirty="0">
              <a:latin typeface="Arial" panose="020B0604020202020204" pitchFamily="34" charset="0"/>
              <a:cs typeface="Arial" panose="020B0604020202020204" pitchFamily="34" charset="0"/>
            </a:rPr>
            <a:t>ШҮҮХ ЭРХ МЭДЛИЙН БАЙГУУЛЛАГА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C4450B-5AB4-433E-9E25-D49D08475A1E}" type="parTrans" cxnId="{05A21C54-FC81-45D3-95B1-F9ECC79CFE25}">
      <dgm:prSet/>
      <dgm:spPr/>
      <dgm:t>
        <a:bodyPr/>
        <a:lstStyle/>
        <a:p>
          <a:endParaRPr lang="en-US" sz="2000"/>
        </a:p>
      </dgm:t>
    </dgm:pt>
    <dgm:pt modelId="{F32E363D-50E2-44A2-BC69-24C3B9FED924}" type="sibTrans" cxnId="{05A21C54-FC81-45D3-95B1-F9ECC79CFE25}">
      <dgm:prSet/>
      <dgm:spPr/>
      <dgm:t>
        <a:bodyPr/>
        <a:lstStyle/>
        <a:p>
          <a:endParaRPr lang="en-US" sz="2000"/>
        </a:p>
      </dgm:t>
    </dgm:pt>
    <dgm:pt modelId="{E43E6AA4-DF51-4DBE-B6A4-0AE710DD3253}">
      <dgm:prSet custT="1"/>
      <dgm:spPr/>
      <dgm:t>
        <a:bodyPr/>
        <a:lstStyle/>
        <a:p>
          <a:r>
            <a:rPr lang="mn-MN" sz="1800" b="1" dirty="0">
              <a:latin typeface="Arial" panose="020B0604020202020204" pitchFamily="34" charset="0"/>
              <a:cs typeface="Arial" panose="020B0604020202020204" pitchFamily="34" charset="0"/>
            </a:rPr>
            <a:t>ХУДАЛДАН АВАХ АЖИЛЛАГАА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888192-67D8-4C2D-AEA8-AC90D2E67BE4}" type="parTrans" cxnId="{2FE36D31-5C0B-4E23-9350-3AF472AB4DB5}">
      <dgm:prSet/>
      <dgm:spPr/>
      <dgm:t>
        <a:bodyPr/>
        <a:lstStyle/>
        <a:p>
          <a:endParaRPr lang="en-US" sz="2000"/>
        </a:p>
      </dgm:t>
    </dgm:pt>
    <dgm:pt modelId="{653A1B3C-418B-44C5-B4BB-794B6DDE25B8}" type="sibTrans" cxnId="{2FE36D31-5C0B-4E23-9350-3AF472AB4DB5}">
      <dgm:prSet/>
      <dgm:spPr/>
      <dgm:t>
        <a:bodyPr/>
        <a:lstStyle/>
        <a:p>
          <a:endParaRPr lang="en-US" sz="2000"/>
        </a:p>
      </dgm:t>
    </dgm:pt>
    <dgm:pt modelId="{724F1FE4-6E33-4EDD-9A01-C6F70E8A7036}">
      <dgm:prSet custT="1"/>
      <dgm:spPr/>
      <dgm:t>
        <a:bodyPr/>
        <a:lstStyle/>
        <a:p>
          <a:r>
            <a:rPr lang="mn-MN" sz="1800" b="1" dirty="0">
              <a:latin typeface="Arial" panose="020B0604020202020204" pitchFamily="34" charset="0"/>
              <a:cs typeface="Arial" panose="020B0604020202020204" pitchFamily="34" charset="0"/>
            </a:rPr>
            <a:t>ЧӨЛӨӨТ ХЭВЛЭЛ МЭДЭЭЛЭЛ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73735-0A4F-4270-9350-064F0FBF13B8}" type="parTrans" cxnId="{77B03E51-618F-4855-A1B7-5B990453300A}">
      <dgm:prSet/>
      <dgm:spPr/>
      <dgm:t>
        <a:bodyPr/>
        <a:lstStyle/>
        <a:p>
          <a:endParaRPr lang="en-US" sz="2000"/>
        </a:p>
      </dgm:t>
    </dgm:pt>
    <dgm:pt modelId="{731F4104-3D95-4448-86CC-75A03187E780}" type="sibTrans" cxnId="{77B03E51-618F-4855-A1B7-5B990453300A}">
      <dgm:prSet/>
      <dgm:spPr/>
      <dgm:t>
        <a:bodyPr/>
        <a:lstStyle/>
        <a:p>
          <a:endParaRPr lang="en-US" sz="2000"/>
        </a:p>
      </dgm:t>
    </dgm:pt>
    <dgm:pt modelId="{8FC0FB86-D8B8-4D61-807F-1A210C3EC2DE}">
      <dgm:prSet custT="1"/>
      <dgm:spPr/>
      <dgm:t>
        <a:bodyPr/>
        <a:lstStyle/>
        <a:p>
          <a:r>
            <a:rPr lang="mn-MN" sz="1800" b="1" dirty="0">
              <a:latin typeface="Arial" panose="020B0604020202020204" pitchFamily="34" charset="0"/>
              <a:cs typeface="Arial" panose="020B0604020202020204" pitchFamily="34" charset="0"/>
            </a:rPr>
            <a:t>УЛС ТӨРИЙН ХҮРЭЭНД ШУДАРГА ЁС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C32B0E-7AA6-4A4A-B229-5A4B2EA20769}" type="parTrans" cxnId="{D7B15DF6-6B4C-4465-B9A2-609B16037077}">
      <dgm:prSet/>
      <dgm:spPr/>
      <dgm:t>
        <a:bodyPr/>
        <a:lstStyle/>
        <a:p>
          <a:endParaRPr lang="en-US" sz="2000"/>
        </a:p>
      </dgm:t>
    </dgm:pt>
    <dgm:pt modelId="{F7C8750B-A3D9-4A57-BD4A-D5B2F6D6D671}" type="sibTrans" cxnId="{D7B15DF6-6B4C-4465-B9A2-609B16037077}">
      <dgm:prSet/>
      <dgm:spPr/>
      <dgm:t>
        <a:bodyPr/>
        <a:lstStyle/>
        <a:p>
          <a:endParaRPr lang="en-US" sz="2000"/>
        </a:p>
      </dgm:t>
    </dgm:pt>
    <dgm:pt modelId="{6ED4E524-E57F-4A35-A255-DE518B94A8A1}">
      <dgm:prSet custT="1"/>
      <dgm:spPr/>
      <dgm:t>
        <a:bodyPr/>
        <a:lstStyle/>
        <a:p>
          <a:r>
            <a:rPr lang="mn-MN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АВЛИГЫН ЭСРЭГ БОЛОВСРОЛ</a:t>
          </a:r>
          <a:endParaRPr lang="en-US" sz="18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9354F-44C4-4B24-A909-53C6B82C44D8}" type="parTrans" cxnId="{4900FE1D-E890-40AC-A45D-0B5805746B8F}">
      <dgm:prSet/>
      <dgm:spPr/>
      <dgm:t>
        <a:bodyPr/>
        <a:lstStyle/>
        <a:p>
          <a:endParaRPr lang="en-US" sz="2000"/>
        </a:p>
      </dgm:t>
    </dgm:pt>
    <dgm:pt modelId="{95F5ADF1-6F2A-4CB3-B187-3A83460E8191}" type="sibTrans" cxnId="{4900FE1D-E890-40AC-A45D-0B5805746B8F}">
      <dgm:prSet/>
      <dgm:spPr/>
      <dgm:t>
        <a:bodyPr/>
        <a:lstStyle/>
        <a:p>
          <a:endParaRPr lang="en-US" sz="2000"/>
        </a:p>
      </dgm:t>
    </dgm:pt>
    <dgm:pt modelId="{25403DD9-D710-4DA7-B2B0-EC0EFDB5D182}">
      <dgm:prSet custT="1"/>
      <dgm:spPr/>
      <dgm:t>
        <a:bodyPr/>
        <a:lstStyle/>
        <a:p>
          <a:r>
            <a:rPr lang="mn-MN" sz="1800" b="1" dirty="0">
              <a:latin typeface="Arial" panose="020B0604020202020204" pitchFamily="34" charset="0"/>
              <a:cs typeface="Arial" panose="020B0604020202020204" pitchFamily="34" charset="0"/>
            </a:rPr>
            <a:t>ОЛОН УЛСЫН ХАМТЫН АЖИЛЛАГААГ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CFFDEA-0422-4137-8EA8-F5ED19DB74F9}" type="parTrans" cxnId="{FC3ADA3E-1C08-436E-A2C8-315F15D7A2D8}">
      <dgm:prSet/>
      <dgm:spPr/>
      <dgm:t>
        <a:bodyPr/>
        <a:lstStyle/>
        <a:p>
          <a:endParaRPr lang="en-US" sz="2000"/>
        </a:p>
      </dgm:t>
    </dgm:pt>
    <dgm:pt modelId="{379824DE-3C9D-4D77-B895-DCAC987B1285}" type="sibTrans" cxnId="{FC3ADA3E-1C08-436E-A2C8-315F15D7A2D8}">
      <dgm:prSet/>
      <dgm:spPr/>
      <dgm:t>
        <a:bodyPr/>
        <a:lstStyle/>
        <a:p>
          <a:endParaRPr lang="en-US" sz="2000"/>
        </a:p>
      </dgm:t>
    </dgm:pt>
    <dgm:pt modelId="{8C1479CD-5F07-432C-B211-DF396DE2D60E}" type="pres">
      <dgm:prSet presAssocID="{133CA255-4587-4785-8875-170E22BBD1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33FED0F-762E-4A3F-8082-5E0C5E22F086}" type="pres">
      <dgm:prSet presAssocID="{9A82BE95-C0C7-4A24-9FB6-B40581C148DF}" presName="thickLine" presStyleLbl="alignNode1" presStyleIdx="0" presStyleCnt="1"/>
      <dgm:spPr/>
    </dgm:pt>
    <dgm:pt modelId="{660B6B41-4EA5-4F67-9C4F-BC065FC2FDFE}" type="pres">
      <dgm:prSet presAssocID="{9A82BE95-C0C7-4A24-9FB6-B40581C148DF}" presName="horz1" presStyleCnt="0"/>
      <dgm:spPr/>
    </dgm:pt>
    <dgm:pt modelId="{A85FB80F-EA1F-434F-8A58-A151D826EF8C}" type="pres">
      <dgm:prSet presAssocID="{9A82BE95-C0C7-4A24-9FB6-B40581C148DF}" presName="tx1" presStyleLbl="revTx" presStyleIdx="0" presStyleCnt="12" custScaleX="87786"/>
      <dgm:spPr/>
      <dgm:t>
        <a:bodyPr/>
        <a:lstStyle/>
        <a:p>
          <a:endParaRPr lang="en-US"/>
        </a:p>
      </dgm:t>
    </dgm:pt>
    <dgm:pt modelId="{A6B6EE19-2816-40A1-9B8A-A44C1CA988CA}" type="pres">
      <dgm:prSet presAssocID="{9A82BE95-C0C7-4A24-9FB6-B40581C148DF}" presName="vert1" presStyleCnt="0"/>
      <dgm:spPr/>
    </dgm:pt>
    <dgm:pt modelId="{4471E37B-9C6D-4EA8-8E44-6AABEC8D06A6}" type="pres">
      <dgm:prSet presAssocID="{1BC17C82-73DB-4790-8EE0-C7F93C7991E3}" presName="vertSpace2a" presStyleCnt="0"/>
      <dgm:spPr/>
    </dgm:pt>
    <dgm:pt modelId="{37E5741D-7C2A-4A5E-9F62-1FB0E6555590}" type="pres">
      <dgm:prSet presAssocID="{1BC17C82-73DB-4790-8EE0-C7F93C7991E3}" presName="horz2" presStyleCnt="0"/>
      <dgm:spPr/>
    </dgm:pt>
    <dgm:pt modelId="{0BD304B1-7564-4776-9647-0D5DFE0EE0E0}" type="pres">
      <dgm:prSet presAssocID="{1BC17C82-73DB-4790-8EE0-C7F93C7991E3}" presName="horzSpace2" presStyleCnt="0"/>
      <dgm:spPr/>
    </dgm:pt>
    <dgm:pt modelId="{1CA4B160-93C3-4A34-B84D-2442B6F8DA6F}" type="pres">
      <dgm:prSet presAssocID="{1BC17C82-73DB-4790-8EE0-C7F93C7991E3}" presName="tx2" presStyleLbl="revTx" presStyleIdx="1" presStyleCnt="12"/>
      <dgm:spPr/>
      <dgm:t>
        <a:bodyPr/>
        <a:lstStyle/>
        <a:p>
          <a:endParaRPr lang="en-US"/>
        </a:p>
      </dgm:t>
    </dgm:pt>
    <dgm:pt modelId="{F303B31F-409A-4FA1-9E39-B58FFA547177}" type="pres">
      <dgm:prSet presAssocID="{1BC17C82-73DB-4790-8EE0-C7F93C7991E3}" presName="vert2" presStyleCnt="0"/>
      <dgm:spPr/>
    </dgm:pt>
    <dgm:pt modelId="{52C5D526-61F7-42E7-94A3-474F65E591D4}" type="pres">
      <dgm:prSet presAssocID="{1BC17C82-73DB-4790-8EE0-C7F93C7991E3}" presName="thinLine2b" presStyleLbl="callout" presStyleIdx="0" presStyleCnt="11"/>
      <dgm:spPr/>
    </dgm:pt>
    <dgm:pt modelId="{2D463E1C-0274-4A7D-9832-9A8587D14763}" type="pres">
      <dgm:prSet presAssocID="{1BC17C82-73DB-4790-8EE0-C7F93C7991E3}" presName="vertSpace2b" presStyleCnt="0"/>
      <dgm:spPr/>
    </dgm:pt>
    <dgm:pt modelId="{5225D1C1-0583-40A7-A1F6-8D7BCD1DB91A}" type="pres">
      <dgm:prSet presAssocID="{62020CCD-550E-4912-8C5E-183DBE308263}" presName="horz2" presStyleCnt="0"/>
      <dgm:spPr/>
    </dgm:pt>
    <dgm:pt modelId="{6A846AFE-F384-4F22-872A-82C4A1CB5E9E}" type="pres">
      <dgm:prSet presAssocID="{62020CCD-550E-4912-8C5E-183DBE308263}" presName="horzSpace2" presStyleCnt="0"/>
      <dgm:spPr/>
    </dgm:pt>
    <dgm:pt modelId="{C774FDB5-4610-4DEE-B650-D4D242B55916}" type="pres">
      <dgm:prSet presAssocID="{62020CCD-550E-4912-8C5E-183DBE308263}" presName="tx2" presStyleLbl="revTx" presStyleIdx="2" presStyleCnt="12"/>
      <dgm:spPr/>
      <dgm:t>
        <a:bodyPr/>
        <a:lstStyle/>
        <a:p>
          <a:endParaRPr lang="en-US"/>
        </a:p>
      </dgm:t>
    </dgm:pt>
    <dgm:pt modelId="{C90924B2-A8DC-413E-8BE7-C32964E3F750}" type="pres">
      <dgm:prSet presAssocID="{62020CCD-550E-4912-8C5E-183DBE308263}" presName="vert2" presStyleCnt="0"/>
      <dgm:spPr/>
    </dgm:pt>
    <dgm:pt modelId="{4C79DBCA-6025-4795-AA3F-1457C4377B3E}" type="pres">
      <dgm:prSet presAssocID="{62020CCD-550E-4912-8C5E-183DBE308263}" presName="thinLine2b" presStyleLbl="callout" presStyleIdx="1" presStyleCnt="11"/>
      <dgm:spPr/>
    </dgm:pt>
    <dgm:pt modelId="{23795759-2255-4CF6-9133-73B0AD7A36CA}" type="pres">
      <dgm:prSet presAssocID="{62020CCD-550E-4912-8C5E-183DBE308263}" presName="vertSpace2b" presStyleCnt="0"/>
      <dgm:spPr/>
    </dgm:pt>
    <dgm:pt modelId="{247CD3C6-DF8E-477A-ADF8-F75E97DDFC23}" type="pres">
      <dgm:prSet presAssocID="{3723860D-F6FC-419E-9784-CB7A5B9F6295}" presName="horz2" presStyleCnt="0"/>
      <dgm:spPr/>
    </dgm:pt>
    <dgm:pt modelId="{8C4903AB-9CF9-4045-BE3D-51FD7D646A57}" type="pres">
      <dgm:prSet presAssocID="{3723860D-F6FC-419E-9784-CB7A5B9F6295}" presName="horzSpace2" presStyleCnt="0"/>
      <dgm:spPr/>
    </dgm:pt>
    <dgm:pt modelId="{FBCDB1FE-9634-461D-9EB2-C57D3612A3F9}" type="pres">
      <dgm:prSet presAssocID="{3723860D-F6FC-419E-9784-CB7A5B9F6295}" presName="tx2" presStyleLbl="revTx" presStyleIdx="3" presStyleCnt="12"/>
      <dgm:spPr/>
      <dgm:t>
        <a:bodyPr/>
        <a:lstStyle/>
        <a:p>
          <a:endParaRPr lang="en-US"/>
        </a:p>
      </dgm:t>
    </dgm:pt>
    <dgm:pt modelId="{C2D7CC94-0B2F-4105-8FAF-592CE6777975}" type="pres">
      <dgm:prSet presAssocID="{3723860D-F6FC-419E-9784-CB7A5B9F6295}" presName="vert2" presStyleCnt="0"/>
      <dgm:spPr/>
    </dgm:pt>
    <dgm:pt modelId="{36FA9591-264E-480B-91CC-63BCF52D42D2}" type="pres">
      <dgm:prSet presAssocID="{3723860D-F6FC-419E-9784-CB7A5B9F6295}" presName="thinLine2b" presStyleLbl="callout" presStyleIdx="2" presStyleCnt="11"/>
      <dgm:spPr/>
    </dgm:pt>
    <dgm:pt modelId="{97FA2A7E-26D9-4B11-AFCC-652F80E5A826}" type="pres">
      <dgm:prSet presAssocID="{3723860D-F6FC-419E-9784-CB7A5B9F6295}" presName="vertSpace2b" presStyleCnt="0"/>
      <dgm:spPr/>
    </dgm:pt>
    <dgm:pt modelId="{06B94D05-AD9E-4F02-86A3-C470352699DB}" type="pres">
      <dgm:prSet presAssocID="{E43E6AA4-DF51-4DBE-B6A4-0AE710DD3253}" presName="horz2" presStyleCnt="0"/>
      <dgm:spPr/>
    </dgm:pt>
    <dgm:pt modelId="{1423D148-5628-4DC5-B57A-C1324941CD62}" type="pres">
      <dgm:prSet presAssocID="{E43E6AA4-DF51-4DBE-B6A4-0AE710DD3253}" presName="horzSpace2" presStyleCnt="0"/>
      <dgm:spPr/>
    </dgm:pt>
    <dgm:pt modelId="{E9835CCD-B856-43C3-8CA4-7E85C36F84E2}" type="pres">
      <dgm:prSet presAssocID="{E43E6AA4-DF51-4DBE-B6A4-0AE710DD3253}" presName="tx2" presStyleLbl="revTx" presStyleIdx="4" presStyleCnt="12"/>
      <dgm:spPr/>
      <dgm:t>
        <a:bodyPr/>
        <a:lstStyle/>
        <a:p>
          <a:endParaRPr lang="en-US"/>
        </a:p>
      </dgm:t>
    </dgm:pt>
    <dgm:pt modelId="{19CB4FFB-2374-4238-8BEB-BA8F3E5BD1B8}" type="pres">
      <dgm:prSet presAssocID="{E43E6AA4-DF51-4DBE-B6A4-0AE710DD3253}" presName="vert2" presStyleCnt="0"/>
      <dgm:spPr/>
    </dgm:pt>
    <dgm:pt modelId="{FBADC6A3-0278-48BD-A30C-FEAE6C4C933E}" type="pres">
      <dgm:prSet presAssocID="{E43E6AA4-DF51-4DBE-B6A4-0AE710DD3253}" presName="thinLine2b" presStyleLbl="callout" presStyleIdx="3" presStyleCnt="11"/>
      <dgm:spPr/>
    </dgm:pt>
    <dgm:pt modelId="{585B5F0E-871C-4E4B-8979-E760FD6FAA5C}" type="pres">
      <dgm:prSet presAssocID="{E43E6AA4-DF51-4DBE-B6A4-0AE710DD3253}" presName="vertSpace2b" presStyleCnt="0"/>
      <dgm:spPr/>
    </dgm:pt>
    <dgm:pt modelId="{CD0BF5F2-744D-4B00-8B47-A1B18CB32EF1}" type="pres">
      <dgm:prSet presAssocID="{C793EC75-B596-4D36-BBF8-3CCCB0B65C8D}" presName="horz2" presStyleCnt="0"/>
      <dgm:spPr/>
    </dgm:pt>
    <dgm:pt modelId="{5634AAA2-DDDD-43D5-85CD-432978C341A4}" type="pres">
      <dgm:prSet presAssocID="{C793EC75-B596-4D36-BBF8-3CCCB0B65C8D}" presName="horzSpace2" presStyleCnt="0"/>
      <dgm:spPr/>
    </dgm:pt>
    <dgm:pt modelId="{61462FA5-3AB0-4DF1-ADF0-045061AF1164}" type="pres">
      <dgm:prSet presAssocID="{C793EC75-B596-4D36-BBF8-3CCCB0B65C8D}" presName="tx2" presStyleLbl="revTx" presStyleIdx="5" presStyleCnt="12"/>
      <dgm:spPr/>
      <dgm:t>
        <a:bodyPr/>
        <a:lstStyle/>
        <a:p>
          <a:endParaRPr lang="en-US"/>
        </a:p>
      </dgm:t>
    </dgm:pt>
    <dgm:pt modelId="{429FB7C0-68C7-4E27-83FC-F86C4D97CC1B}" type="pres">
      <dgm:prSet presAssocID="{C793EC75-B596-4D36-BBF8-3CCCB0B65C8D}" presName="vert2" presStyleCnt="0"/>
      <dgm:spPr/>
    </dgm:pt>
    <dgm:pt modelId="{BEA5BEC5-6F69-4324-98F2-5FAB04BFC9BB}" type="pres">
      <dgm:prSet presAssocID="{C793EC75-B596-4D36-BBF8-3CCCB0B65C8D}" presName="thinLine2b" presStyleLbl="callout" presStyleIdx="4" presStyleCnt="11"/>
      <dgm:spPr/>
    </dgm:pt>
    <dgm:pt modelId="{C6580BAC-7137-460F-B771-1EDAA8E32F30}" type="pres">
      <dgm:prSet presAssocID="{C793EC75-B596-4D36-BBF8-3CCCB0B65C8D}" presName="vertSpace2b" presStyleCnt="0"/>
      <dgm:spPr/>
    </dgm:pt>
    <dgm:pt modelId="{BF0134F0-E48A-46D2-8E5A-C705AA4726A8}" type="pres">
      <dgm:prSet presAssocID="{BDA6A682-CA05-432E-BBAC-C0FAF4A2DFDD}" presName="horz2" presStyleCnt="0"/>
      <dgm:spPr/>
    </dgm:pt>
    <dgm:pt modelId="{74ADE65E-A9F9-4417-AEB1-FE37836769C9}" type="pres">
      <dgm:prSet presAssocID="{BDA6A682-CA05-432E-BBAC-C0FAF4A2DFDD}" presName="horzSpace2" presStyleCnt="0"/>
      <dgm:spPr/>
    </dgm:pt>
    <dgm:pt modelId="{3EE2E8CB-E4E4-49D4-ADC0-0EA07A585B46}" type="pres">
      <dgm:prSet presAssocID="{BDA6A682-CA05-432E-BBAC-C0FAF4A2DFDD}" presName="tx2" presStyleLbl="revTx" presStyleIdx="6" presStyleCnt="12"/>
      <dgm:spPr/>
      <dgm:t>
        <a:bodyPr/>
        <a:lstStyle/>
        <a:p>
          <a:endParaRPr lang="en-US"/>
        </a:p>
      </dgm:t>
    </dgm:pt>
    <dgm:pt modelId="{55D47327-F2C0-4BB5-A268-58D4AEBB7D17}" type="pres">
      <dgm:prSet presAssocID="{BDA6A682-CA05-432E-BBAC-C0FAF4A2DFDD}" presName="vert2" presStyleCnt="0"/>
      <dgm:spPr/>
    </dgm:pt>
    <dgm:pt modelId="{EF842AB3-7AED-4EA4-B8C1-9716F85C165E}" type="pres">
      <dgm:prSet presAssocID="{BDA6A682-CA05-432E-BBAC-C0FAF4A2DFDD}" presName="thinLine2b" presStyleLbl="callout" presStyleIdx="5" presStyleCnt="11"/>
      <dgm:spPr/>
    </dgm:pt>
    <dgm:pt modelId="{EEA632E1-B0F7-4247-B83E-70E284B6CCF7}" type="pres">
      <dgm:prSet presAssocID="{BDA6A682-CA05-432E-BBAC-C0FAF4A2DFDD}" presName="vertSpace2b" presStyleCnt="0"/>
      <dgm:spPr/>
    </dgm:pt>
    <dgm:pt modelId="{EE4FC7D1-99BF-4E42-BF05-CB4761F8ABF6}" type="pres">
      <dgm:prSet presAssocID="{880450DF-038E-4D0E-B7C0-504BF2756952}" presName="horz2" presStyleCnt="0"/>
      <dgm:spPr/>
    </dgm:pt>
    <dgm:pt modelId="{48653A42-022F-47A3-B55C-3BDDD9F029E3}" type="pres">
      <dgm:prSet presAssocID="{880450DF-038E-4D0E-B7C0-504BF2756952}" presName="horzSpace2" presStyleCnt="0"/>
      <dgm:spPr/>
    </dgm:pt>
    <dgm:pt modelId="{86CD528F-C1D8-4AEA-87A9-1A4ACDC14F06}" type="pres">
      <dgm:prSet presAssocID="{880450DF-038E-4D0E-B7C0-504BF2756952}" presName="tx2" presStyleLbl="revTx" presStyleIdx="7" presStyleCnt="12"/>
      <dgm:spPr/>
      <dgm:t>
        <a:bodyPr/>
        <a:lstStyle/>
        <a:p>
          <a:endParaRPr lang="en-US"/>
        </a:p>
      </dgm:t>
    </dgm:pt>
    <dgm:pt modelId="{6324AFA0-4FD7-4B1E-ACA5-577B22AEFE06}" type="pres">
      <dgm:prSet presAssocID="{880450DF-038E-4D0E-B7C0-504BF2756952}" presName="vert2" presStyleCnt="0"/>
      <dgm:spPr/>
    </dgm:pt>
    <dgm:pt modelId="{8A305176-2FB7-45F3-BF1A-9782D607B95C}" type="pres">
      <dgm:prSet presAssocID="{880450DF-038E-4D0E-B7C0-504BF2756952}" presName="thinLine2b" presStyleLbl="callout" presStyleIdx="6" presStyleCnt="11" custLinFactNeighborX="-579" custLinFactNeighborY="1097"/>
      <dgm:spPr/>
    </dgm:pt>
    <dgm:pt modelId="{764F6045-8DA7-4281-962D-641F28336759}" type="pres">
      <dgm:prSet presAssocID="{880450DF-038E-4D0E-B7C0-504BF2756952}" presName="vertSpace2b" presStyleCnt="0"/>
      <dgm:spPr/>
    </dgm:pt>
    <dgm:pt modelId="{5EE9C7B5-F233-421E-AF47-BDA2602875B4}" type="pres">
      <dgm:prSet presAssocID="{724F1FE4-6E33-4EDD-9A01-C6F70E8A7036}" presName="horz2" presStyleCnt="0"/>
      <dgm:spPr/>
    </dgm:pt>
    <dgm:pt modelId="{CDBC07CB-7A82-415B-8885-2ECA416448FF}" type="pres">
      <dgm:prSet presAssocID="{724F1FE4-6E33-4EDD-9A01-C6F70E8A7036}" presName="horzSpace2" presStyleCnt="0"/>
      <dgm:spPr/>
    </dgm:pt>
    <dgm:pt modelId="{3A3E32C4-B12C-4BD3-9808-42B17738C68E}" type="pres">
      <dgm:prSet presAssocID="{724F1FE4-6E33-4EDD-9A01-C6F70E8A7036}" presName="tx2" presStyleLbl="revTx" presStyleIdx="8" presStyleCnt="12"/>
      <dgm:spPr/>
      <dgm:t>
        <a:bodyPr/>
        <a:lstStyle/>
        <a:p>
          <a:endParaRPr lang="en-US"/>
        </a:p>
      </dgm:t>
    </dgm:pt>
    <dgm:pt modelId="{B405DDE9-4952-4755-BC1E-C1754517ACF4}" type="pres">
      <dgm:prSet presAssocID="{724F1FE4-6E33-4EDD-9A01-C6F70E8A7036}" presName="vert2" presStyleCnt="0"/>
      <dgm:spPr/>
    </dgm:pt>
    <dgm:pt modelId="{0C56057B-666A-458A-BEB1-477707B5D40C}" type="pres">
      <dgm:prSet presAssocID="{724F1FE4-6E33-4EDD-9A01-C6F70E8A7036}" presName="thinLine2b" presStyleLbl="callout" presStyleIdx="7" presStyleCnt="11"/>
      <dgm:spPr/>
    </dgm:pt>
    <dgm:pt modelId="{0391011D-AB10-4A0D-9A40-AFE5513B91DC}" type="pres">
      <dgm:prSet presAssocID="{724F1FE4-6E33-4EDD-9A01-C6F70E8A7036}" presName="vertSpace2b" presStyleCnt="0"/>
      <dgm:spPr/>
    </dgm:pt>
    <dgm:pt modelId="{FDCED7E9-A885-4DC3-A52D-D05DE1ECE031}" type="pres">
      <dgm:prSet presAssocID="{8FC0FB86-D8B8-4D61-807F-1A210C3EC2DE}" presName="horz2" presStyleCnt="0"/>
      <dgm:spPr/>
    </dgm:pt>
    <dgm:pt modelId="{8457A4D0-5B87-49A9-831C-3396885944F8}" type="pres">
      <dgm:prSet presAssocID="{8FC0FB86-D8B8-4D61-807F-1A210C3EC2DE}" presName="horzSpace2" presStyleCnt="0"/>
      <dgm:spPr/>
    </dgm:pt>
    <dgm:pt modelId="{49B489F9-954D-4A69-A258-54FC335C5C89}" type="pres">
      <dgm:prSet presAssocID="{8FC0FB86-D8B8-4D61-807F-1A210C3EC2DE}" presName="tx2" presStyleLbl="revTx" presStyleIdx="9" presStyleCnt="12"/>
      <dgm:spPr/>
      <dgm:t>
        <a:bodyPr/>
        <a:lstStyle/>
        <a:p>
          <a:endParaRPr lang="en-US"/>
        </a:p>
      </dgm:t>
    </dgm:pt>
    <dgm:pt modelId="{5942EB60-91D7-4BBA-8DF8-0DE58E026FEB}" type="pres">
      <dgm:prSet presAssocID="{8FC0FB86-D8B8-4D61-807F-1A210C3EC2DE}" presName="vert2" presStyleCnt="0"/>
      <dgm:spPr/>
    </dgm:pt>
    <dgm:pt modelId="{BB211A12-C795-4D67-8096-AB38AC0E41A1}" type="pres">
      <dgm:prSet presAssocID="{8FC0FB86-D8B8-4D61-807F-1A210C3EC2DE}" presName="thinLine2b" presStyleLbl="callout" presStyleIdx="8" presStyleCnt="11"/>
      <dgm:spPr/>
    </dgm:pt>
    <dgm:pt modelId="{B5FECB7E-D5E1-4DDF-BAC8-01F7A3D6593D}" type="pres">
      <dgm:prSet presAssocID="{8FC0FB86-D8B8-4D61-807F-1A210C3EC2DE}" presName="vertSpace2b" presStyleCnt="0"/>
      <dgm:spPr/>
    </dgm:pt>
    <dgm:pt modelId="{31F5408A-BE1E-4F7D-8C9D-63A142750C73}" type="pres">
      <dgm:prSet presAssocID="{6ED4E524-E57F-4A35-A255-DE518B94A8A1}" presName="horz2" presStyleCnt="0"/>
      <dgm:spPr/>
    </dgm:pt>
    <dgm:pt modelId="{CB0885B4-5251-4604-8082-C0C3406B4F63}" type="pres">
      <dgm:prSet presAssocID="{6ED4E524-E57F-4A35-A255-DE518B94A8A1}" presName="horzSpace2" presStyleCnt="0"/>
      <dgm:spPr/>
    </dgm:pt>
    <dgm:pt modelId="{7FDEC5C1-FFF7-4C14-A2F9-E1667DD8F047}" type="pres">
      <dgm:prSet presAssocID="{6ED4E524-E57F-4A35-A255-DE518B94A8A1}" presName="tx2" presStyleLbl="revTx" presStyleIdx="10" presStyleCnt="12"/>
      <dgm:spPr/>
      <dgm:t>
        <a:bodyPr/>
        <a:lstStyle/>
        <a:p>
          <a:endParaRPr lang="en-US"/>
        </a:p>
      </dgm:t>
    </dgm:pt>
    <dgm:pt modelId="{8DC1BD96-DD5C-4B86-B0AE-E0D5DD77ED70}" type="pres">
      <dgm:prSet presAssocID="{6ED4E524-E57F-4A35-A255-DE518B94A8A1}" presName="vert2" presStyleCnt="0"/>
      <dgm:spPr/>
    </dgm:pt>
    <dgm:pt modelId="{E425515F-3380-4567-9A3A-E808E307FA2E}" type="pres">
      <dgm:prSet presAssocID="{6ED4E524-E57F-4A35-A255-DE518B94A8A1}" presName="thinLine2b" presStyleLbl="callout" presStyleIdx="9" presStyleCnt="11"/>
      <dgm:spPr/>
    </dgm:pt>
    <dgm:pt modelId="{6629BEB1-317A-4717-A8B9-E3248A1721FB}" type="pres">
      <dgm:prSet presAssocID="{6ED4E524-E57F-4A35-A255-DE518B94A8A1}" presName="vertSpace2b" presStyleCnt="0"/>
      <dgm:spPr/>
    </dgm:pt>
    <dgm:pt modelId="{C32E5195-D01F-440F-9FC6-748D74F8DA89}" type="pres">
      <dgm:prSet presAssocID="{25403DD9-D710-4DA7-B2B0-EC0EFDB5D182}" presName="horz2" presStyleCnt="0"/>
      <dgm:spPr/>
    </dgm:pt>
    <dgm:pt modelId="{BFA056C6-FE59-46B3-AE04-B84312EFDEBB}" type="pres">
      <dgm:prSet presAssocID="{25403DD9-D710-4DA7-B2B0-EC0EFDB5D182}" presName="horzSpace2" presStyleCnt="0"/>
      <dgm:spPr/>
    </dgm:pt>
    <dgm:pt modelId="{CB48FB1A-E676-44B2-BDF4-8F55F2BE0D72}" type="pres">
      <dgm:prSet presAssocID="{25403DD9-D710-4DA7-B2B0-EC0EFDB5D182}" presName="tx2" presStyleLbl="revTx" presStyleIdx="11" presStyleCnt="12"/>
      <dgm:spPr/>
      <dgm:t>
        <a:bodyPr/>
        <a:lstStyle/>
        <a:p>
          <a:endParaRPr lang="en-US"/>
        </a:p>
      </dgm:t>
    </dgm:pt>
    <dgm:pt modelId="{7B40945A-1CCF-4F8D-A27C-6B244B739226}" type="pres">
      <dgm:prSet presAssocID="{25403DD9-D710-4DA7-B2B0-EC0EFDB5D182}" presName="vert2" presStyleCnt="0"/>
      <dgm:spPr/>
    </dgm:pt>
    <dgm:pt modelId="{EC331E90-2E1B-4E27-9D21-18DB2CDA8F56}" type="pres">
      <dgm:prSet presAssocID="{25403DD9-D710-4DA7-B2B0-EC0EFDB5D182}" presName="thinLine2b" presStyleLbl="callout" presStyleIdx="10" presStyleCnt="11"/>
      <dgm:spPr/>
    </dgm:pt>
    <dgm:pt modelId="{0A0E1EC2-3EEB-4F47-A026-EE5E54A45294}" type="pres">
      <dgm:prSet presAssocID="{25403DD9-D710-4DA7-B2B0-EC0EFDB5D182}" presName="vertSpace2b" presStyleCnt="0"/>
      <dgm:spPr/>
    </dgm:pt>
  </dgm:ptLst>
  <dgm:cxnLst>
    <dgm:cxn modelId="{05A21C54-FC81-45D3-95B1-F9ECC79CFE25}" srcId="{9A82BE95-C0C7-4A24-9FB6-B40581C148DF}" destId="{C793EC75-B596-4D36-BBF8-3CCCB0B65C8D}" srcOrd="4" destOrd="0" parTransId="{E4C4450B-5AB4-433E-9E25-D49D08475A1E}" sibTransId="{F32E363D-50E2-44A2-BC69-24C3B9FED924}"/>
    <dgm:cxn modelId="{22ACEEA3-843B-43A6-A24E-F0C6870D76C2}" srcId="{9A82BE95-C0C7-4A24-9FB6-B40581C148DF}" destId="{880450DF-038E-4D0E-B7C0-504BF2756952}" srcOrd="6" destOrd="0" parTransId="{5D049AAC-2A2E-4996-995E-1E9608559AF5}" sibTransId="{47BA9DB4-3E19-4D93-B650-A9C850535BEB}"/>
    <dgm:cxn modelId="{AFE09F2E-7DF5-44E8-ACE3-0A52BB9F6F2E}" srcId="{9A82BE95-C0C7-4A24-9FB6-B40581C148DF}" destId="{62020CCD-550E-4912-8C5E-183DBE308263}" srcOrd="1" destOrd="0" parTransId="{E20B315D-6DC0-44F5-8F9D-07119978B7B9}" sibTransId="{1984BB28-B0E3-4898-BEB4-5A5F6457282D}"/>
    <dgm:cxn modelId="{FC3ADA3E-1C08-436E-A2C8-315F15D7A2D8}" srcId="{9A82BE95-C0C7-4A24-9FB6-B40581C148DF}" destId="{25403DD9-D710-4DA7-B2B0-EC0EFDB5D182}" srcOrd="10" destOrd="0" parTransId="{43CFFDEA-0422-4137-8EA8-F5ED19DB74F9}" sibTransId="{379824DE-3C9D-4D77-B895-DCAC987B1285}"/>
    <dgm:cxn modelId="{6842A924-B7A0-426F-A46E-A690929DF66D}" type="presOf" srcId="{C793EC75-B596-4D36-BBF8-3CCCB0B65C8D}" destId="{61462FA5-3AB0-4DF1-ADF0-045061AF1164}" srcOrd="0" destOrd="0" presId="urn:microsoft.com/office/officeart/2008/layout/LinedList"/>
    <dgm:cxn modelId="{DCD84D8A-0192-468D-A9C0-1F2D5EBDFC7A}" type="presOf" srcId="{9A82BE95-C0C7-4A24-9FB6-B40581C148DF}" destId="{A85FB80F-EA1F-434F-8A58-A151D826EF8C}" srcOrd="0" destOrd="0" presId="urn:microsoft.com/office/officeart/2008/layout/LinedList"/>
    <dgm:cxn modelId="{4900FE1D-E890-40AC-A45D-0B5805746B8F}" srcId="{9A82BE95-C0C7-4A24-9FB6-B40581C148DF}" destId="{6ED4E524-E57F-4A35-A255-DE518B94A8A1}" srcOrd="9" destOrd="0" parTransId="{CE89354F-44C4-4B24-A909-53C6B82C44D8}" sibTransId="{95F5ADF1-6F2A-4CB3-B187-3A83460E8191}"/>
    <dgm:cxn modelId="{DC863325-D4EE-442D-9E28-E8D7F939631A}" type="presOf" srcId="{62020CCD-550E-4912-8C5E-183DBE308263}" destId="{C774FDB5-4610-4DEE-B650-D4D242B55916}" srcOrd="0" destOrd="0" presId="urn:microsoft.com/office/officeart/2008/layout/LinedList"/>
    <dgm:cxn modelId="{4DF4CE86-2F61-42F1-A6C8-70165CE854DA}" srcId="{9A82BE95-C0C7-4A24-9FB6-B40581C148DF}" destId="{3723860D-F6FC-419E-9784-CB7A5B9F6295}" srcOrd="2" destOrd="0" parTransId="{F7122ECA-74D6-4D78-AFB0-65115EB0FA2F}" sibTransId="{6F64A416-2F3A-4027-8E2A-2DFAFF6C7E15}"/>
    <dgm:cxn modelId="{77B03E51-618F-4855-A1B7-5B990453300A}" srcId="{9A82BE95-C0C7-4A24-9FB6-B40581C148DF}" destId="{724F1FE4-6E33-4EDD-9A01-C6F70E8A7036}" srcOrd="7" destOrd="0" parTransId="{A9A73735-0A4F-4270-9350-064F0FBF13B8}" sibTransId="{731F4104-3D95-4448-86CC-75A03187E780}"/>
    <dgm:cxn modelId="{158344BE-E705-4F30-BC09-3B9116E5D777}" type="presOf" srcId="{724F1FE4-6E33-4EDD-9A01-C6F70E8A7036}" destId="{3A3E32C4-B12C-4BD3-9808-42B17738C68E}" srcOrd="0" destOrd="0" presId="urn:microsoft.com/office/officeart/2008/layout/LinedList"/>
    <dgm:cxn modelId="{A4EE14CC-ABCE-48C1-BAA9-BA8E22108068}" srcId="{9A82BE95-C0C7-4A24-9FB6-B40581C148DF}" destId="{BDA6A682-CA05-432E-BBAC-C0FAF4A2DFDD}" srcOrd="5" destOrd="0" parTransId="{EDED3252-239B-450A-8535-B36BD6620367}" sibTransId="{1ED59446-5F59-42F9-8932-7BAC4DCD75FC}"/>
    <dgm:cxn modelId="{2FE36D31-5C0B-4E23-9350-3AF472AB4DB5}" srcId="{9A82BE95-C0C7-4A24-9FB6-B40581C148DF}" destId="{E43E6AA4-DF51-4DBE-B6A4-0AE710DD3253}" srcOrd="3" destOrd="0" parTransId="{AD888192-67D8-4C2D-AEA8-AC90D2E67BE4}" sibTransId="{653A1B3C-418B-44C5-B4BB-794B6DDE25B8}"/>
    <dgm:cxn modelId="{E46EF2FD-6915-40D1-9A98-595C48C165C6}" type="presOf" srcId="{8FC0FB86-D8B8-4D61-807F-1A210C3EC2DE}" destId="{49B489F9-954D-4A69-A258-54FC335C5C89}" srcOrd="0" destOrd="0" presId="urn:microsoft.com/office/officeart/2008/layout/LinedList"/>
    <dgm:cxn modelId="{58CEC1B7-5214-41AF-AC8D-8AEA86206A20}" type="presOf" srcId="{1BC17C82-73DB-4790-8EE0-C7F93C7991E3}" destId="{1CA4B160-93C3-4A34-B84D-2442B6F8DA6F}" srcOrd="0" destOrd="0" presId="urn:microsoft.com/office/officeart/2008/layout/LinedList"/>
    <dgm:cxn modelId="{ACCC09D9-DE04-49A3-8AA8-25A135F697DC}" srcId="{9A82BE95-C0C7-4A24-9FB6-B40581C148DF}" destId="{1BC17C82-73DB-4790-8EE0-C7F93C7991E3}" srcOrd="0" destOrd="0" parTransId="{C1E0A7A1-4661-4674-800A-67683D13F312}" sibTransId="{84719DF4-00C8-4A2F-B88F-DE9CBBD483A2}"/>
    <dgm:cxn modelId="{D7B15DF6-6B4C-4465-B9A2-609B16037077}" srcId="{9A82BE95-C0C7-4A24-9FB6-B40581C148DF}" destId="{8FC0FB86-D8B8-4D61-807F-1A210C3EC2DE}" srcOrd="8" destOrd="0" parTransId="{11C32B0E-7AA6-4A4A-B229-5A4B2EA20769}" sibTransId="{F7C8750B-A3D9-4A57-BD4A-D5B2F6D6D671}"/>
    <dgm:cxn modelId="{5E15A9AC-5E12-49F6-8BFD-4A34BD258170}" type="presOf" srcId="{E43E6AA4-DF51-4DBE-B6A4-0AE710DD3253}" destId="{E9835CCD-B856-43C3-8CA4-7E85C36F84E2}" srcOrd="0" destOrd="0" presId="urn:microsoft.com/office/officeart/2008/layout/LinedList"/>
    <dgm:cxn modelId="{7AAD67B3-6FC7-4F5D-A40F-BDCA70A96033}" type="presOf" srcId="{BDA6A682-CA05-432E-BBAC-C0FAF4A2DFDD}" destId="{3EE2E8CB-E4E4-49D4-ADC0-0EA07A585B46}" srcOrd="0" destOrd="0" presId="urn:microsoft.com/office/officeart/2008/layout/LinedList"/>
    <dgm:cxn modelId="{12070DFA-67A8-40BD-B61D-CEBA7FB57359}" type="presOf" srcId="{25403DD9-D710-4DA7-B2B0-EC0EFDB5D182}" destId="{CB48FB1A-E676-44B2-BDF4-8F55F2BE0D72}" srcOrd="0" destOrd="0" presId="urn:microsoft.com/office/officeart/2008/layout/LinedList"/>
    <dgm:cxn modelId="{D3229667-CB16-44C2-AD83-F82FB70BAD2D}" type="presOf" srcId="{6ED4E524-E57F-4A35-A255-DE518B94A8A1}" destId="{7FDEC5C1-FFF7-4C14-A2F9-E1667DD8F047}" srcOrd="0" destOrd="0" presId="urn:microsoft.com/office/officeart/2008/layout/LinedList"/>
    <dgm:cxn modelId="{279EC978-89D1-4958-8513-4B3DBFA4E7DE}" type="presOf" srcId="{880450DF-038E-4D0E-B7C0-504BF2756952}" destId="{86CD528F-C1D8-4AEA-87A9-1A4ACDC14F06}" srcOrd="0" destOrd="0" presId="urn:microsoft.com/office/officeart/2008/layout/LinedList"/>
    <dgm:cxn modelId="{51A6ED29-82C1-4131-A5A0-CF4E2B7DC232}" srcId="{133CA255-4587-4785-8875-170E22BBD1FB}" destId="{9A82BE95-C0C7-4A24-9FB6-B40581C148DF}" srcOrd="0" destOrd="0" parTransId="{53AB2292-7A4F-47AF-839E-380FFB2EF77F}" sibTransId="{2AE56D83-2CE5-467E-893B-23EF3E62164F}"/>
    <dgm:cxn modelId="{2366A6DE-6667-4180-BB9C-5A954CE26712}" type="presOf" srcId="{3723860D-F6FC-419E-9784-CB7A5B9F6295}" destId="{FBCDB1FE-9634-461D-9EB2-C57D3612A3F9}" srcOrd="0" destOrd="0" presId="urn:microsoft.com/office/officeart/2008/layout/LinedList"/>
    <dgm:cxn modelId="{378DA6AC-863D-4DDE-9C3F-3A2C10F8914F}" type="presOf" srcId="{133CA255-4587-4785-8875-170E22BBD1FB}" destId="{8C1479CD-5F07-432C-B211-DF396DE2D60E}" srcOrd="0" destOrd="0" presId="urn:microsoft.com/office/officeart/2008/layout/LinedList"/>
    <dgm:cxn modelId="{2FE3E3A0-35D9-46FA-87BE-D1E40FA35302}" type="presParOf" srcId="{8C1479CD-5F07-432C-B211-DF396DE2D60E}" destId="{133FED0F-762E-4A3F-8082-5E0C5E22F086}" srcOrd="0" destOrd="0" presId="urn:microsoft.com/office/officeart/2008/layout/LinedList"/>
    <dgm:cxn modelId="{A934C18D-79A0-4C01-A742-41A31A3FCB73}" type="presParOf" srcId="{8C1479CD-5F07-432C-B211-DF396DE2D60E}" destId="{660B6B41-4EA5-4F67-9C4F-BC065FC2FDFE}" srcOrd="1" destOrd="0" presId="urn:microsoft.com/office/officeart/2008/layout/LinedList"/>
    <dgm:cxn modelId="{E269EB3D-7B00-4BBA-BA80-B3BF4CBCB63F}" type="presParOf" srcId="{660B6B41-4EA5-4F67-9C4F-BC065FC2FDFE}" destId="{A85FB80F-EA1F-434F-8A58-A151D826EF8C}" srcOrd="0" destOrd="0" presId="urn:microsoft.com/office/officeart/2008/layout/LinedList"/>
    <dgm:cxn modelId="{5AF79599-6F8B-42E2-AC5C-00EF9B744EEC}" type="presParOf" srcId="{660B6B41-4EA5-4F67-9C4F-BC065FC2FDFE}" destId="{A6B6EE19-2816-40A1-9B8A-A44C1CA988CA}" srcOrd="1" destOrd="0" presId="urn:microsoft.com/office/officeart/2008/layout/LinedList"/>
    <dgm:cxn modelId="{E9FB44D3-B4C9-4676-9679-020B2BA2EF5A}" type="presParOf" srcId="{A6B6EE19-2816-40A1-9B8A-A44C1CA988CA}" destId="{4471E37B-9C6D-4EA8-8E44-6AABEC8D06A6}" srcOrd="0" destOrd="0" presId="urn:microsoft.com/office/officeart/2008/layout/LinedList"/>
    <dgm:cxn modelId="{BE26918E-768E-45FD-A904-B442147320B1}" type="presParOf" srcId="{A6B6EE19-2816-40A1-9B8A-A44C1CA988CA}" destId="{37E5741D-7C2A-4A5E-9F62-1FB0E6555590}" srcOrd="1" destOrd="0" presId="urn:microsoft.com/office/officeart/2008/layout/LinedList"/>
    <dgm:cxn modelId="{49DCAA82-1592-4EE1-A0C2-81363FDB450F}" type="presParOf" srcId="{37E5741D-7C2A-4A5E-9F62-1FB0E6555590}" destId="{0BD304B1-7564-4776-9647-0D5DFE0EE0E0}" srcOrd="0" destOrd="0" presId="urn:microsoft.com/office/officeart/2008/layout/LinedList"/>
    <dgm:cxn modelId="{05812D86-EA18-4095-8C28-7F9EB6804954}" type="presParOf" srcId="{37E5741D-7C2A-4A5E-9F62-1FB0E6555590}" destId="{1CA4B160-93C3-4A34-B84D-2442B6F8DA6F}" srcOrd="1" destOrd="0" presId="urn:microsoft.com/office/officeart/2008/layout/LinedList"/>
    <dgm:cxn modelId="{54DEA337-9A31-4757-A3F1-40EF1425658A}" type="presParOf" srcId="{37E5741D-7C2A-4A5E-9F62-1FB0E6555590}" destId="{F303B31F-409A-4FA1-9E39-B58FFA547177}" srcOrd="2" destOrd="0" presId="urn:microsoft.com/office/officeart/2008/layout/LinedList"/>
    <dgm:cxn modelId="{16A903BC-D0A5-476D-BFEA-A94BB4B2E54F}" type="presParOf" srcId="{A6B6EE19-2816-40A1-9B8A-A44C1CA988CA}" destId="{52C5D526-61F7-42E7-94A3-474F65E591D4}" srcOrd="2" destOrd="0" presId="urn:microsoft.com/office/officeart/2008/layout/LinedList"/>
    <dgm:cxn modelId="{663D5FC8-08D2-4AF6-80CC-E14B09409C8D}" type="presParOf" srcId="{A6B6EE19-2816-40A1-9B8A-A44C1CA988CA}" destId="{2D463E1C-0274-4A7D-9832-9A8587D14763}" srcOrd="3" destOrd="0" presId="urn:microsoft.com/office/officeart/2008/layout/LinedList"/>
    <dgm:cxn modelId="{72BA7CDE-2E85-4B29-8F53-9E813C0B1801}" type="presParOf" srcId="{A6B6EE19-2816-40A1-9B8A-A44C1CA988CA}" destId="{5225D1C1-0583-40A7-A1F6-8D7BCD1DB91A}" srcOrd="4" destOrd="0" presId="urn:microsoft.com/office/officeart/2008/layout/LinedList"/>
    <dgm:cxn modelId="{7F0D2205-96E1-41D8-9F87-D77B1A7F38CA}" type="presParOf" srcId="{5225D1C1-0583-40A7-A1F6-8D7BCD1DB91A}" destId="{6A846AFE-F384-4F22-872A-82C4A1CB5E9E}" srcOrd="0" destOrd="0" presId="urn:microsoft.com/office/officeart/2008/layout/LinedList"/>
    <dgm:cxn modelId="{F254B61A-047A-4772-85E1-3B3A13D4AA2E}" type="presParOf" srcId="{5225D1C1-0583-40A7-A1F6-8D7BCD1DB91A}" destId="{C774FDB5-4610-4DEE-B650-D4D242B55916}" srcOrd="1" destOrd="0" presId="urn:microsoft.com/office/officeart/2008/layout/LinedList"/>
    <dgm:cxn modelId="{B79005E7-5F90-4378-B39E-65805FDC4905}" type="presParOf" srcId="{5225D1C1-0583-40A7-A1F6-8D7BCD1DB91A}" destId="{C90924B2-A8DC-413E-8BE7-C32964E3F750}" srcOrd="2" destOrd="0" presId="urn:microsoft.com/office/officeart/2008/layout/LinedList"/>
    <dgm:cxn modelId="{E770D949-6583-4436-8E6E-7233CEE08626}" type="presParOf" srcId="{A6B6EE19-2816-40A1-9B8A-A44C1CA988CA}" destId="{4C79DBCA-6025-4795-AA3F-1457C4377B3E}" srcOrd="5" destOrd="0" presId="urn:microsoft.com/office/officeart/2008/layout/LinedList"/>
    <dgm:cxn modelId="{40AEA186-0970-40D4-A86B-0FA8E57E6FB8}" type="presParOf" srcId="{A6B6EE19-2816-40A1-9B8A-A44C1CA988CA}" destId="{23795759-2255-4CF6-9133-73B0AD7A36CA}" srcOrd="6" destOrd="0" presId="urn:microsoft.com/office/officeart/2008/layout/LinedList"/>
    <dgm:cxn modelId="{B71A0877-AEB2-4DB9-A2FE-6B023513460C}" type="presParOf" srcId="{A6B6EE19-2816-40A1-9B8A-A44C1CA988CA}" destId="{247CD3C6-DF8E-477A-ADF8-F75E97DDFC23}" srcOrd="7" destOrd="0" presId="urn:microsoft.com/office/officeart/2008/layout/LinedList"/>
    <dgm:cxn modelId="{5E547432-8808-4206-922B-C1F6AF327D6C}" type="presParOf" srcId="{247CD3C6-DF8E-477A-ADF8-F75E97DDFC23}" destId="{8C4903AB-9CF9-4045-BE3D-51FD7D646A57}" srcOrd="0" destOrd="0" presId="urn:microsoft.com/office/officeart/2008/layout/LinedList"/>
    <dgm:cxn modelId="{DB2AFC0A-280C-4CCC-AEBD-205BF9B801EE}" type="presParOf" srcId="{247CD3C6-DF8E-477A-ADF8-F75E97DDFC23}" destId="{FBCDB1FE-9634-461D-9EB2-C57D3612A3F9}" srcOrd="1" destOrd="0" presId="urn:microsoft.com/office/officeart/2008/layout/LinedList"/>
    <dgm:cxn modelId="{1F52D801-5ADF-43C7-AD06-996E3B44312D}" type="presParOf" srcId="{247CD3C6-DF8E-477A-ADF8-F75E97DDFC23}" destId="{C2D7CC94-0B2F-4105-8FAF-592CE6777975}" srcOrd="2" destOrd="0" presId="urn:microsoft.com/office/officeart/2008/layout/LinedList"/>
    <dgm:cxn modelId="{63AE853A-9992-4392-A500-0807E087BAFE}" type="presParOf" srcId="{A6B6EE19-2816-40A1-9B8A-A44C1CA988CA}" destId="{36FA9591-264E-480B-91CC-63BCF52D42D2}" srcOrd="8" destOrd="0" presId="urn:microsoft.com/office/officeart/2008/layout/LinedList"/>
    <dgm:cxn modelId="{7A2D22FA-1DF2-4AEB-93FF-CF9FB4214C84}" type="presParOf" srcId="{A6B6EE19-2816-40A1-9B8A-A44C1CA988CA}" destId="{97FA2A7E-26D9-4B11-AFCC-652F80E5A826}" srcOrd="9" destOrd="0" presId="urn:microsoft.com/office/officeart/2008/layout/LinedList"/>
    <dgm:cxn modelId="{6E19525E-1B8B-42CE-AA55-23A1BC065F47}" type="presParOf" srcId="{A6B6EE19-2816-40A1-9B8A-A44C1CA988CA}" destId="{06B94D05-AD9E-4F02-86A3-C470352699DB}" srcOrd="10" destOrd="0" presId="urn:microsoft.com/office/officeart/2008/layout/LinedList"/>
    <dgm:cxn modelId="{DCADC561-7E51-45BC-A5F7-3D671D9CDDEC}" type="presParOf" srcId="{06B94D05-AD9E-4F02-86A3-C470352699DB}" destId="{1423D148-5628-4DC5-B57A-C1324941CD62}" srcOrd="0" destOrd="0" presId="urn:microsoft.com/office/officeart/2008/layout/LinedList"/>
    <dgm:cxn modelId="{585DB4DE-6CD6-4C3B-B18B-0EF0225BF1DA}" type="presParOf" srcId="{06B94D05-AD9E-4F02-86A3-C470352699DB}" destId="{E9835CCD-B856-43C3-8CA4-7E85C36F84E2}" srcOrd="1" destOrd="0" presId="urn:microsoft.com/office/officeart/2008/layout/LinedList"/>
    <dgm:cxn modelId="{ABA7E50A-DF46-4AC7-A84E-45FCB6096128}" type="presParOf" srcId="{06B94D05-AD9E-4F02-86A3-C470352699DB}" destId="{19CB4FFB-2374-4238-8BEB-BA8F3E5BD1B8}" srcOrd="2" destOrd="0" presId="urn:microsoft.com/office/officeart/2008/layout/LinedList"/>
    <dgm:cxn modelId="{CDF13B5F-4FFE-4582-B6BC-F1335169D11A}" type="presParOf" srcId="{A6B6EE19-2816-40A1-9B8A-A44C1CA988CA}" destId="{FBADC6A3-0278-48BD-A30C-FEAE6C4C933E}" srcOrd="11" destOrd="0" presId="urn:microsoft.com/office/officeart/2008/layout/LinedList"/>
    <dgm:cxn modelId="{4C515184-9D90-46DF-939E-3C3AF7E8FCFE}" type="presParOf" srcId="{A6B6EE19-2816-40A1-9B8A-A44C1CA988CA}" destId="{585B5F0E-871C-4E4B-8979-E760FD6FAA5C}" srcOrd="12" destOrd="0" presId="urn:microsoft.com/office/officeart/2008/layout/LinedList"/>
    <dgm:cxn modelId="{D4DB2599-951F-4B87-B60A-B6C271C44FCD}" type="presParOf" srcId="{A6B6EE19-2816-40A1-9B8A-A44C1CA988CA}" destId="{CD0BF5F2-744D-4B00-8B47-A1B18CB32EF1}" srcOrd="13" destOrd="0" presId="urn:microsoft.com/office/officeart/2008/layout/LinedList"/>
    <dgm:cxn modelId="{7E5AEE7D-4298-45D4-BAF9-B6BE44D74698}" type="presParOf" srcId="{CD0BF5F2-744D-4B00-8B47-A1B18CB32EF1}" destId="{5634AAA2-DDDD-43D5-85CD-432978C341A4}" srcOrd="0" destOrd="0" presId="urn:microsoft.com/office/officeart/2008/layout/LinedList"/>
    <dgm:cxn modelId="{B1B5B378-8EFD-464D-816E-CA68F8657F47}" type="presParOf" srcId="{CD0BF5F2-744D-4B00-8B47-A1B18CB32EF1}" destId="{61462FA5-3AB0-4DF1-ADF0-045061AF1164}" srcOrd="1" destOrd="0" presId="urn:microsoft.com/office/officeart/2008/layout/LinedList"/>
    <dgm:cxn modelId="{A3639A40-4442-4C7F-A1CB-4371AF76E3C1}" type="presParOf" srcId="{CD0BF5F2-744D-4B00-8B47-A1B18CB32EF1}" destId="{429FB7C0-68C7-4E27-83FC-F86C4D97CC1B}" srcOrd="2" destOrd="0" presId="urn:microsoft.com/office/officeart/2008/layout/LinedList"/>
    <dgm:cxn modelId="{3767CA90-AB05-46FA-A208-CBFB7A8CAF46}" type="presParOf" srcId="{A6B6EE19-2816-40A1-9B8A-A44C1CA988CA}" destId="{BEA5BEC5-6F69-4324-98F2-5FAB04BFC9BB}" srcOrd="14" destOrd="0" presId="urn:microsoft.com/office/officeart/2008/layout/LinedList"/>
    <dgm:cxn modelId="{C6756128-2B27-4DBE-BC0A-3CE3C4113CFE}" type="presParOf" srcId="{A6B6EE19-2816-40A1-9B8A-A44C1CA988CA}" destId="{C6580BAC-7137-460F-B771-1EDAA8E32F30}" srcOrd="15" destOrd="0" presId="urn:microsoft.com/office/officeart/2008/layout/LinedList"/>
    <dgm:cxn modelId="{303FB54F-1F2C-4D70-B938-B1063D622EE2}" type="presParOf" srcId="{A6B6EE19-2816-40A1-9B8A-A44C1CA988CA}" destId="{BF0134F0-E48A-46D2-8E5A-C705AA4726A8}" srcOrd="16" destOrd="0" presId="urn:microsoft.com/office/officeart/2008/layout/LinedList"/>
    <dgm:cxn modelId="{A8B4FE75-6F73-423D-A6FF-6FD97D29F002}" type="presParOf" srcId="{BF0134F0-E48A-46D2-8E5A-C705AA4726A8}" destId="{74ADE65E-A9F9-4417-AEB1-FE37836769C9}" srcOrd="0" destOrd="0" presId="urn:microsoft.com/office/officeart/2008/layout/LinedList"/>
    <dgm:cxn modelId="{96399CA6-7E0C-4C36-87B6-4F03E04AED5A}" type="presParOf" srcId="{BF0134F0-E48A-46D2-8E5A-C705AA4726A8}" destId="{3EE2E8CB-E4E4-49D4-ADC0-0EA07A585B46}" srcOrd="1" destOrd="0" presId="urn:microsoft.com/office/officeart/2008/layout/LinedList"/>
    <dgm:cxn modelId="{AB1C51E0-F968-42F1-A2A2-1096E7751091}" type="presParOf" srcId="{BF0134F0-E48A-46D2-8E5A-C705AA4726A8}" destId="{55D47327-F2C0-4BB5-A268-58D4AEBB7D17}" srcOrd="2" destOrd="0" presId="urn:microsoft.com/office/officeart/2008/layout/LinedList"/>
    <dgm:cxn modelId="{2D542124-DBD6-4F2F-9721-4B91C2528CAA}" type="presParOf" srcId="{A6B6EE19-2816-40A1-9B8A-A44C1CA988CA}" destId="{EF842AB3-7AED-4EA4-B8C1-9716F85C165E}" srcOrd="17" destOrd="0" presId="urn:microsoft.com/office/officeart/2008/layout/LinedList"/>
    <dgm:cxn modelId="{D7215C7A-BA63-4DAE-8E65-0E2EFB337724}" type="presParOf" srcId="{A6B6EE19-2816-40A1-9B8A-A44C1CA988CA}" destId="{EEA632E1-B0F7-4247-B83E-70E284B6CCF7}" srcOrd="18" destOrd="0" presId="urn:microsoft.com/office/officeart/2008/layout/LinedList"/>
    <dgm:cxn modelId="{A220F54D-5DE4-4643-85D6-AE5DBE203771}" type="presParOf" srcId="{A6B6EE19-2816-40A1-9B8A-A44C1CA988CA}" destId="{EE4FC7D1-99BF-4E42-BF05-CB4761F8ABF6}" srcOrd="19" destOrd="0" presId="urn:microsoft.com/office/officeart/2008/layout/LinedList"/>
    <dgm:cxn modelId="{7460BB58-0A87-4BB0-8D9A-85935E6CB527}" type="presParOf" srcId="{EE4FC7D1-99BF-4E42-BF05-CB4761F8ABF6}" destId="{48653A42-022F-47A3-B55C-3BDDD9F029E3}" srcOrd="0" destOrd="0" presId="urn:microsoft.com/office/officeart/2008/layout/LinedList"/>
    <dgm:cxn modelId="{5F37DDF5-4AD2-4DC1-A58C-B0A7B59476C4}" type="presParOf" srcId="{EE4FC7D1-99BF-4E42-BF05-CB4761F8ABF6}" destId="{86CD528F-C1D8-4AEA-87A9-1A4ACDC14F06}" srcOrd="1" destOrd="0" presId="urn:microsoft.com/office/officeart/2008/layout/LinedList"/>
    <dgm:cxn modelId="{74920844-30FB-4FB4-B2D2-69B1ED0D4DA4}" type="presParOf" srcId="{EE4FC7D1-99BF-4E42-BF05-CB4761F8ABF6}" destId="{6324AFA0-4FD7-4B1E-ACA5-577B22AEFE06}" srcOrd="2" destOrd="0" presId="urn:microsoft.com/office/officeart/2008/layout/LinedList"/>
    <dgm:cxn modelId="{7CCDBECE-ABBF-435B-B6E4-99F289AE2C51}" type="presParOf" srcId="{A6B6EE19-2816-40A1-9B8A-A44C1CA988CA}" destId="{8A305176-2FB7-45F3-BF1A-9782D607B95C}" srcOrd="20" destOrd="0" presId="urn:microsoft.com/office/officeart/2008/layout/LinedList"/>
    <dgm:cxn modelId="{A2B97974-C887-4E52-A760-854C0D0F91E7}" type="presParOf" srcId="{A6B6EE19-2816-40A1-9B8A-A44C1CA988CA}" destId="{764F6045-8DA7-4281-962D-641F28336759}" srcOrd="21" destOrd="0" presId="urn:microsoft.com/office/officeart/2008/layout/LinedList"/>
    <dgm:cxn modelId="{37E355EE-6799-4785-8F18-D6EEC8E84381}" type="presParOf" srcId="{A6B6EE19-2816-40A1-9B8A-A44C1CA988CA}" destId="{5EE9C7B5-F233-421E-AF47-BDA2602875B4}" srcOrd="22" destOrd="0" presId="urn:microsoft.com/office/officeart/2008/layout/LinedList"/>
    <dgm:cxn modelId="{D1D667FA-8C30-4CDE-97E1-A70632929EDF}" type="presParOf" srcId="{5EE9C7B5-F233-421E-AF47-BDA2602875B4}" destId="{CDBC07CB-7A82-415B-8885-2ECA416448FF}" srcOrd="0" destOrd="0" presId="urn:microsoft.com/office/officeart/2008/layout/LinedList"/>
    <dgm:cxn modelId="{AF60BE55-8067-4F22-A754-82571F94CFA8}" type="presParOf" srcId="{5EE9C7B5-F233-421E-AF47-BDA2602875B4}" destId="{3A3E32C4-B12C-4BD3-9808-42B17738C68E}" srcOrd="1" destOrd="0" presId="urn:microsoft.com/office/officeart/2008/layout/LinedList"/>
    <dgm:cxn modelId="{AE16EEE6-7060-44EC-9C9A-A6610F580A06}" type="presParOf" srcId="{5EE9C7B5-F233-421E-AF47-BDA2602875B4}" destId="{B405DDE9-4952-4755-BC1E-C1754517ACF4}" srcOrd="2" destOrd="0" presId="urn:microsoft.com/office/officeart/2008/layout/LinedList"/>
    <dgm:cxn modelId="{E68C773D-6431-4BA3-9197-8AA9188CB8B6}" type="presParOf" srcId="{A6B6EE19-2816-40A1-9B8A-A44C1CA988CA}" destId="{0C56057B-666A-458A-BEB1-477707B5D40C}" srcOrd="23" destOrd="0" presId="urn:microsoft.com/office/officeart/2008/layout/LinedList"/>
    <dgm:cxn modelId="{446F0E68-F19F-4165-8EE0-9B8585452096}" type="presParOf" srcId="{A6B6EE19-2816-40A1-9B8A-A44C1CA988CA}" destId="{0391011D-AB10-4A0D-9A40-AFE5513B91DC}" srcOrd="24" destOrd="0" presId="urn:microsoft.com/office/officeart/2008/layout/LinedList"/>
    <dgm:cxn modelId="{7A15389C-D643-4BD9-8605-57DFD8D3BE3A}" type="presParOf" srcId="{A6B6EE19-2816-40A1-9B8A-A44C1CA988CA}" destId="{FDCED7E9-A885-4DC3-A52D-D05DE1ECE031}" srcOrd="25" destOrd="0" presId="urn:microsoft.com/office/officeart/2008/layout/LinedList"/>
    <dgm:cxn modelId="{97F73207-A350-4CE2-9174-C2C14CF7C78A}" type="presParOf" srcId="{FDCED7E9-A885-4DC3-A52D-D05DE1ECE031}" destId="{8457A4D0-5B87-49A9-831C-3396885944F8}" srcOrd="0" destOrd="0" presId="urn:microsoft.com/office/officeart/2008/layout/LinedList"/>
    <dgm:cxn modelId="{F28E27E0-62A3-4853-9D24-A7CFD463CC64}" type="presParOf" srcId="{FDCED7E9-A885-4DC3-A52D-D05DE1ECE031}" destId="{49B489F9-954D-4A69-A258-54FC335C5C89}" srcOrd="1" destOrd="0" presId="urn:microsoft.com/office/officeart/2008/layout/LinedList"/>
    <dgm:cxn modelId="{9FB94967-EF94-4329-AF4C-41E3B28E7ACB}" type="presParOf" srcId="{FDCED7E9-A885-4DC3-A52D-D05DE1ECE031}" destId="{5942EB60-91D7-4BBA-8DF8-0DE58E026FEB}" srcOrd="2" destOrd="0" presId="urn:microsoft.com/office/officeart/2008/layout/LinedList"/>
    <dgm:cxn modelId="{170C750F-546A-48A2-AE7B-D55A98C5114A}" type="presParOf" srcId="{A6B6EE19-2816-40A1-9B8A-A44C1CA988CA}" destId="{BB211A12-C795-4D67-8096-AB38AC0E41A1}" srcOrd="26" destOrd="0" presId="urn:microsoft.com/office/officeart/2008/layout/LinedList"/>
    <dgm:cxn modelId="{7943009D-4F60-4BC4-BD47-844CDF8DCB68}" type="presParOf" srcId="{A6B6EE19-2816-40A1-9B8A-A44C1CA988CA}" destId="{B5FECB7E-D5E1-4DDF-BAC8-01F7A3D6593D}" srcOrd="27" destOrd="0" presId="urn:microsoft.com/office/officeart/2008/layout/LinedList"/>
    <dgm:cxn modelId="{CECC78D1-61E6-46D3-8DF3-9AC9035168BB}" type="presParOf" srcId="{A6B6EE19-2816-40A1-9B8A-A44C1CA988CA}" destId="{31F5408A-BE1E-4F7D-8C9D-63A142750C73}" srcOrd="28" destOrd="0" presId="urn:microsoft.com/office/officeart/2008/layout/LinedList"/>
    <dgm:cxn modelId="{C2B106FA-A498-4D6D-AA72-924AB89C4B38}" type="presParOf" srcId="{31F5408A-BE1E-4F7D-8C9D-63A142750C73}" destId="{CB0885B4-5251-4604-8082-C0C3406B4F63}" srcOrd="0" destOrd="0" presId="urn:microsoft.com/office/officeart/2008/layout/LinedList"/>
    <dgm:cxn modelId="{C0C1A888-E365-4845-B25B-26CD93F97407}" type="presParOf" srcId="{31F5408A-BE1E-4F7D-8C9D-63A142750C73}" destId="{7FDEC5C1-FFF7-4C14-A2F9-E1667DD8F047}" srcOrd="1" destOrd="0" presId="urn:microsoft.com/office/officeart/2008/layout/LinedList"/>
    <dgm:cxn modelId="{421FF7F7-EB41-4198-B0CC-30E87DE0DC4C}" type="presParOf" srcId="{31F5408A-BE1E-4F7D-8C9D-63A142750C73}" destId="{8DC1BD96-DD5C-4B86-B0AE-E0D5DD77ED70}" srcOrd="2" destOrd="0" presId="urn:microsoft.com/office/officeart/2008/layout/LinedList"/>
    <dgm:cxn modelId="{0A641FC9-E283-4FD9-A575-B8FB566D010C}" type="presParOf" srcId="{A6B6EE19-2816-40A1-9B8A-A44C1CA988CA}" destId="{E425515F-3380-4567-9A3A-E808E307FA2E}" srcOrd="29" destOrd="0" presId="urn:microsoft.com/office/officeart/2008/layout/LinedList"/>
    <dgm:cxn modelId="{19D25B5E-106E-4120-BC69-3C1A4B18630A}" type="presParOf" srcId="{A6B6EE19-2816-40A1-9B8A-A44C1CA988CA}" destId="{6629BEB1-317A-4717-A8B9-E3248A1721FB}" srcOrd="30" destOrd="0" presId="urn:microsoft.com/office/officeart/2008/layout/LinedList"/>
    <dgm:cxn modelId="{13D853FE-3BD9-496E-BD03-B9EBADB0DA2F}" type="presParOf" srcId="{A6B6EE19-2816-40A1-9B8A-A44C1CA988CA}" destId="{C32E5195-D01F-440F-9FC6-748D74F8DA89}" srcOrd="31" destOrd="0" presId="urn:microsoft.com/office/officeart/2008/layout/LinedList"/>
    <dgm:cxn modelId="{979048B8-19C0-4928-9999-BB2E73CA84CC}" type="presParOf" srcId="{C32E5195-D01F-440F-9FC6-748D74F8DA89}" destId="{BFA056C6-FE59-46B3-AE04-B84312EFDEBB}" srcOrd="0" destOrd="0" presId="urn:microsoft.com/office/officeart/2008/layout/LinedList"/>
    <dgm:cxn modelId="{B8BA52D3-4DCA-4391-A0B7-D3DF23BBBACA}" type="presParOf" srcId="{C32E5195-D01F-440F-9FC6-748D74F8DA89}" destId="{CB48FB1A-E676-44B2-BDF4-8F55F2BE0D72}" srcOrd="1" destOrd="0" presId="urn:microsoft.com/office/officeart/2008/layout/LinedList"/>
    <dgm:cxn modelId="{E72C4335-91D2-4FFC-A0D7-3D5604D4ED33}" type="presParOf" srcId="{C32E5195-D01F-440F-9FC6-748D74F8DA89}" destId="{7B40945A-1CCF-4F8D-A27C-6B244B739226}" srcOrd="2" destOrd="0" presId="urn:microsoft.com/office/officeart/2008/layout/LinedList"/>
    <dgm:cxn modelId="{472C5810-ADFC-4F32-B0B3-C295606BF7FB}" type="presParOf" srcId="{A6B6EE19-2816-40A1-9B8A-A44C1CA988CA}" destId="{EC331E90-2E1B-4E27-9D21-18DB2CDA8F56}" srcOrd="32" destOrd="0" presId="urn:microsoft.com/office/officeart/2008/layout/LinedList"/>
    <dgm:cxn modelId="{F607AF3D-0017-4A55-BF87-D043B76ED577}" type="presParOf" srcId="{A6B6EE19-2816-40A1-9B8A-A44C1CA988CA}" destId="{0A0E1EC2-3EEB-4F47-A026-EE5E54A45294}" srcOrd="3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A8629C-7C97-4ED4-9D33-C79BE0CD492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D67067-B712-48A3-9E19-EEE98A4036EE}">
      <dgm:prSet phldrT="[Text]" custT="1"/>
      <dgm:spPr/>
      <dgm:t>
        <a:bodyPr/>
        <a:lstStyle/>
        <a:p>
          <a:pPr algn="l"/>
          <a:r>
            <a:rPr lang="mn-MN" sz="2000" b="1" i="0" dirty="0">
              <a:latin typeface="Arial" panose="020B0604020202020204" pitchFamily="34" charset="0"/>
              <a:cs typeface="Arial" panose="020B0604020202020204" pitchFamily="34" charset="0"/>
            </a:rPr>
            <a:t>Худалдан авах ажиллагааны бодлого, төлөвлөлтийг </a:t>
          </a:r>
          <a:r>
            <a:rPr lang="mn-MN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сайжруулах</a:t>
          </a:r>
        </a:p>
        <a:p>
          <a:pPr algn="l"/>
          <a:endParaRPr lang="en-US" sz="2000" dirty="0"/>
        </a:p>
      </dgm:t>
    </dgm:pt>
    <dgm:pt modelId="{DF555A32-AEC1-4B09-8C1F-79E1AC2AA470}" type="parTrans" cxnId="{BFDEE696-F2B5-4F4C-9AA4-286C00283D16}">
      <dgm:prSet/>
      <dgm:spPr/>
      <dgm:t>
        <a:bodyPr/>
        <a:lstStyle/>
        <a:p>
          <a:endParaRPr lang="en-US" sz="2000"/>
        </a:p>
      </dgm:t>
    </dgm:pt>
    <dgm:pt modelId="{D7D7A3C7-9834-4B8B-8999-5CA1D616C058}" type="sibTrans" cxnId="{BFDEE696-F2B5-4F4C-9AA4-286C00283D16}">
      <dgm:prSet/>
      <dgm:spPr/>
      <dgm:t>
        <a:bodyPr/>
        <a:lstStyle/>
        <a:p>
          <a:endParaRPr lang="en-US" sz="2000"/>
        </a:p>
      </dgm:t>
    </dgm:pt>
    <dgm:pt modelId="{14CDBD9B-7D1F-4509-8558-3F4D016D0291}">
      <dgm:prSet phldrT="[Text]" custT="1"/>
      <dgm:spPr/>
      <dgm:t>
        <a:bodyPr/>
        <a:lstStyle/>
        <a:p>
          <a:pPr algn="l"/>
          <a:r>
            <a:rPr lang="mn-MN" sz="2000" b="1" i="0">
              <a:latin typeface="Arial" panose="020B0604020202020204" pitchFamily="34" charset="0"/>
              <a:cs typeface="Arial" panose="020B0604020202020204" pitchFamily="34" charset="0"/>
            </a:rPr>
            <a:t>Концесс, гэрээ шууд байгуулах аргачлал, шалгуурыг тодорхой болгох</a:t>
          </a:r>
          <a:endParaRPr lang="en-US" sz="2000" dirty="0"/>
        </a:p>
      </dgm:t>
    </dgm:pt>
    <dgm:pt modelId="{7278854A-5D48-43FB-AC58-B539D1CF4B73}" type="parTrans" cxnId="{8FD3BC53-13AB-485A-9713-788B4B1511C3}">
      <dgm:prSet/>
      <dgm:spPr/>
      <dgm:t>
        <a:bodyPr/>
        <a:lstStyle/>
        <a:p>
          <a:endParaRPr lang="en-US" sz="2000"/>
        </a:p>
      </dgm:t>
    </dgm:pt>
    <dgm:pt modelId="{24526367-6523-43D2-A7B4-F9CB9A62C7AC}" type="sibTrans" cxnId="{8FD3BC53-13AB-485A-9713-788B4B1511C3}">
      <dgm:prSet/>
      <dgm:spPr/>
      <dgm:t>
        <a:bodyPr/>
        <a:lstStyle/>
        <a:p>
          <a:endParaRPr lang="en-US" sz="2000"/>
        </a:p>
      </dgm:t>
    </dgm:pt>
    <dgm:pt modelId="{752808DC-C858-46F6-B2F5-D2D64BFD7491}">
      <dgm:prSet phldrT="[Text]" custT="1"/>
      <dgm:spPr/>
      <dgm:t>
        <a:bodyPr/>
        <a:lstStyle/>
        <a:p>
          <a:pPr algn="l"/>
          <a:r>
            <a:rPr lang="mn-MN" sz="2000" b="1" i="0" dirty="0">
              <a:latin typeface="Arial" panose="020B0604020202020204" pitchFamily="34" charset="0"/>
              <a:cs typeface="Arial" panose="020B0604020202020204" pitchFamily="34" charset="0"/>
            </a:rPr>
            <a:t>Тендерийн үйл ажиллагааг цахим хэлбэрт бүрэн </a:t>
          </a:r>
          <a:r>
            <a:rPr lang="mn-MN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шилжүүлэх</a:t>
          </a:r>
          <a:endParaRPr lang="en-US" sz="2000" b="1" i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en-US" sz="2000" dirty="0"/>
        </a:p>
      </dgm:t>
    </dgm:pt>
    <dgm:pt modelId="{E171781C-2AC6-4CD5-87B8-7B8B8023F749}" type="sibTrans" cxnId="{2BC330D7-59C8-47AF-AD2C-758770964B9C}">
      <dgm:prSet/>
      <dgm:spPr/>
      <dgm:t>
        <a:bodyPr/>
        <a:lstStyle/>
        <a:p>
          <a:endParaRPr lang="en-US" sz="2000"/>
        </a:p>
      </dgm:t>
    </dgm:pt>
    <dgm:pt modelId="{6307E085-03F5-4181-B7AC-E0BDB698DB47}" type="parTrans" cxnId="{2BC330D7-59C8-47AF-AD2C-758770964B9C}">
      <dgm:prSet/>
      <dgm:spPr/>
      <dgm:t>
        <a:bodyPr/>
        <a:lstStyle/>
        <a:p>
          <a:endParaRPr lang="en-US" sz="2000"/>
        </a:p>
      </dgm:t>
    </dgm:pt>
    <dgm:pt modelId="{BD120B00-4A5E-4A40-9133-EB3FF6DF7C0B}">
      <dgm:prSet phldrT="[Text]" custT="1"/>
      <dgm:spPr/>
      <dgm:t>
        <a:bodyPr/>
        <a:lstStyle/>
        <a:p>
          <a:pPr algn="l"/>
          <a:r>
            <a:rPr lang="mn-MN" sz="2000" b="1" i="0">
              <a:latin typeface="Arial" panose="020B0604020202020204" pitchFamily="34" charset="0"/>
              <a:cs typeface="Arial" panose="020B0604020202020204" pitchFamily="34" charset="0"/>
            </a:rPr>
            <a:t>Санхүүгийн үйл ажиллагаан дахь хөндлөнгийн хяналтын тогтолцоог бүрдүүлэх</a:t>
          </a:r>
          <a:endParaRPr lang="en-US" sz="2000" dirty="0"/>
        </a:p>
      </dgm:t>
    </dgm:pt>
    <dgm:pt modelId="{A037FB3D-C9B4-4EAB-A486-2D706E3DC41B}" type="parTrans" cxnId="{6A51E978-7A75-40F9-A838-188E9EA4D41C}">
      <dgm:prSet/>
      <dgm:spPr/>
      <dgm:t>
        <a:bodyPr/>
        <a:lstStyle/>
        <a:p>
          <a:endParaRPr lang="en-US" sz="2000"/>
        </a:p>
      </dgm:t>
    </dgm:pt>
    <dgm:pt modelId="{E01D8211-DDD0-4710-805B-F879CEC1B7BB}" type="sibTrans" cxnId="{6A51E978-7A75-40F9-A838-188E9EA4D41C}">
      <dgm:prSet/>
      <dgm:spPr/>
      <dgm:t>
        <a:bodyPr/>
        <a:lstStyle/>
        <a:p>
          <a:endParaRPr lang="en-US" sz="2000"/>
        </a:p>
      </dgm:t>
    </dgm:pt>
    <dgm:pt modelId="{7F6340B0-39FA-4F33-A644-156BE8E60D41}">
      <dgm:prSet phldrT="[Text]" custT="1"/>
      <dgm:spPr/>
      <dgm:t>
        <a:bodyPr/>
        <a:lstStyle/>
        <a:p>
          <a:pPr algn="l"/>
          <a:r>
            <a:rPr lang="mn-MN" sz="2000" b="1" dirty="0">
              <a:latin typeface="Arial" panose="020B0604020202020204" pitchFamily="34" charset="0"/>
              <a:cs typeface="Arial" panose="020B0604020202020204" pitchFamily="34" charset="0"/>
            </a:rPr>
            <a:t>Тендер шалгаруулалтын талаар гарсан гомдлыг хянан шийдвэрлэх журмыг шинэчлэх, ил тод </a:t>
          </a:r>
          <a:r>
            <a:rPr lang="mn-MN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болгох</a:t>
          </a:r>
          <a:endParaRPr lang="en-US" sz="2000" dirty="0"/>
        </a:p>
      </dgm:t>
    </dgm:pt>
    <dgm:pt modelId="{04AF755A-5E35-458F-AD42-F917B6AD94A6}" type="parTrans" cxnId="{E4E222DC-26BA-4B94-B100-8D00F3FDC89B}">
      <dgm:prSet/>
      <dgm:spPr/>
      <dgm:t>
        <a:bodyPr/>
        <a:lstStyle/>
        <a:p>
          <a:endParaRPr lang="en-US" sz="2000"/>
        </a:p>
      </dgm:t>
    </dgm:pt>
    <dgm:pt modelId="{527AC7B2-8FAA-4075-B3EF-439BCBB1D8C7}" type="sibTrans" cxnId="{E4E222DC-26BA-4B94-B100-8D00F3FDC89B}">
      <dgm:prSet/>
      <dgm:spPr/>
      <dgm:t>
        <a:bodyPr/>
        <a:lstStyle/>
        <a:p>
          <a:endParaRPr lang="en-US" sz="2000"/>
        </a:p>
      </dgm:t>
    </dgm:pt>
    <dgm:pt modelId="{05639CA9-9B3F-4C1E-A2DE-23182B6A1617}" type="pres">
      <dgm:prSet presAssocID="{E9A8629C-7C97-4ED4-9D33-C79BE0CD492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1CA40D0-548D-4711-AA81-D944640C6443}" type="pres">
      <dgm:prSet presAssocID="{752808DC-C858-46F6-B2F5-D2D64BFD7491}" presName="thickLine" presStyleLbl="alignNode1" presStyleIdx="0" presStyleCnt="5"/>
      <dgm:spPr/>
    </dgm:pt>
    <dgm:pt modelId="{CE8B32F9-E3FD-462D-A101-2A6D0DFB259F}" type="pres">
      <dgm:prSet presAssocID="{752808DC-C858-46F6-B2F5-D2D64BFD7491}" presName="horz1" presStyleCnt="0"/>
      <dgm:spPr/>
    </dgm:pt>
    <dgm:pt modelId="{057576C3-E934-4782-9E5E-7549ED432831}" type="pres">
      <dgm:prSet presAssocID="{752808DC-C858-46F6-B2F5-D2D64BFD7491}" presName="tx1" presStyleLbl="revTx" presStyleIdx="0" presStyleCnt="5"/>
      <dgm:spPr/>
      <dgm:t>
        <a:bodyPr/>
        <a:lstStyle/>
        <a:p>
          <a:endParaRPr lang="en-US"/>
        </a:p>
      </dgm:t>
    </dgm:pt>
    <dgm:pt modelId="{2C8EC9FB-E728-4369-A324-169F68320B98}" type="pres">
      <dgm:prSet presAssocID="{752808DC-C858-46F6-B2F5-D2D64BFD7491}" presName="vert1" presStyleCnt="0"/>
      <dgm:spPr/>
    </dgm:pt>
    <dgm:pt modelId="{E7D31D57-9EF9-4184-BC75-037DE9151801}" type="pres">
      <dgm:prSet presAssocID="{B5D67067-B712-48A3-9E19-EEE98A4036EE}" presName="thickLine" presStyleLbl="alignNode1" presStyleIdx="1" presStyleCnt="5"/>
      <dgm:spPr/>
    </dgm:pt>
    <dgm:pt modelId="{52A3EDEC-0250-4954-953C-CD7D1F5D2078}" type="pres">
      <dgm:prSet presAssocID="{B5D67067-B712-48A3-9E19-EEE98A4036EE}" presName="horz1" presStyleCnt="0"/>
      <dgm:spPr/>
    </dgm:pt>
    <dgm:pt modelId="{BC4E0876-638B-42D2-BB45-0AE71A78E84A}" type="pres">
      <dgm:prSet presAssocID="{B5D67067-B712-48A3-9E19-EEE98A4036EE}" presName="tx1" presStyleLbl="revTx" presStyleIdx="1" presStyleCnt="5"/>
      <dgm:spPr/>
      <dgm:t>
        <a:bodyPr/>
        <a:lstStyle/>
        <a:p>
          <a:endParaRPr lang="en-US"/>
        </a:p>
      </dgm:t>
    </dgm:pt>
    <dgm:pt modelId="{6930CA24-9287-4A7A-802F-DA82E391DA06}" type="pres">
      <dgm:prSet presAssocID="{B5D67067-B712-48A3-9E19-EEE98A4036EE}" presName="vert1" presStyleCnt="0"/>
      <dgm:spPr/>
    </dgm:pt>
    <dgm:pt modelId="{D6407E59-895E-4F46-9883-56C9D7BF5EBD}" type="pres">
      <dgm:prSet presAssocID="{14CDBD9B-7D1F-4509-8558-3F4D016D0291}" presName="thickLine" presStyleLbl="alignNode1" presStyleIdx="2" presStyleCnt="5"/>
      <dgm:spPr/>
    </dgm:pt>
    <dgm:pt modelId="{CA2A6363-A12C-40D5-89A5-FAFCF82DBE7C}" type="pres">
      <dgm:prSet presAssocID="{14CDBD9B-7D1F-4509-8558-3F4D016D0291}" presName="horz1" presStyleCnt="0"/>
      <dgm:spPr/>
    </dgm:pt>
    <dgm:pt modelId="{83FA89A8-8EB2-4A82-A026-A2F9758B33E0}" type="pres">
      <dgm:prSet presAssocID="{14CDBD9B-7D1F-4509-8558-3F4D016D0291}" presName="tx1" presStyleLbl="revTx" presStyleIdx="2" presStyleCnt="5"/>
      <dgm:spPr/>
      <dgm:t>
        <a:bodyPr/>
        <a:lstStyle/>
        <a:p>
          <a:endParaRPr lang="en-US"/>
        </a:p>
      </dgm:t>
    </dgm:pt>
    <dgm:pt modelId="{C2EDF5DA-526F-44B9-8B4F-4B0F344D726F}" type="pres">
      <dgm:prSet presAssocID="{14CDBD9B-7D1F-4509-8558-3F4D016D0291}" presName="vert1" presStyleCnt="0"/>
      <dgm:spPr/>
    </dgm:pt>
    <dgm:pt modelId="{A3A9C727-F560-49DE-871C-F1F5BE6EEA5D}" type="pres">
      <dgm:prSet presAssocID="{BD120B00-4A5E-4A40-9133-EB3FF6DF7C0B}" presName="thickLine" presStyleLbl="alignNode1" presStyleIdx="3" presStyleCnt="5"/>
      <dgm:spPr/>
    </dgm:pt>
    <dgm:pt modelId="{166512E1-76BA-4A82-9F86-CC1BC1499F74}" type="pres">
      <dgm:prSet presAssocID="{BD120B00-4A5E-4A40-9133-EB3FF6DF7C0B}" presName="horz1" presStyleCnt="0"/>
      <dgm:spPr/>
    </dgm:pt>
    <dgm:pt modelId="{914E6DB5-F3AF-42DA-98F2-F9BCF2796581}" type="pres">
      <dgm:prSet presAssocID="{BD120B00-4A5E-4A40-9133-EB3FF6DF7C0B}" presName="tx1" presStyleLbl="revTx" presStyleIdx="3" presStyleCnt="5"/>
      <dgm:spPr/>
      <dgm:t>
        <a:bodyPr/>
        <a:lstStyle/>
        <a:p>
          <a:endParaRPr lang="en-US"/>
        </a:p>
      </dgm:t>
    </dgm:pt>
    <dgm:pt modelId="{90F24C55-6DD6-49C4-878F-A477A68E09E8}" type="pres">
      <dgm:prSet presAssocID="{BD120B00-4A5E-4A40-9133-EB3FF6DF7C0B}" presName="vert1" presStyleCnt="0"/>
      <dgm:spPr/>
    </dgm:pt>
    <dgm:pt modelId="{AD7BED51-0EF6-4BDB-AEF1-3781849A3FC8}" type="pres">
      <dgm:prSet presAssocID="{7F6340B0-39FA-4F33-A644-156BE8E60D41}" presName="thickLine" presStyleLbl="alignNode1" presStyleIdx="4" presStyleCnt="5"/>
      <dgm:spPr/>
    </dgm:pt>
    <dgm:pt modelId="{197F4C85-98B5-4D8E-9361-0715519D8CD0}" type="pres">
      <dgm:prSet presAssocID="{7F6340B0-39FA-4F33-A644-156BE8E60D41}" presName="horz1" presStyleCnt="0"/>
      <dgm:spPr/>
    </dgm:pt>
    <dgm:pt modelId="{DFB0BF78-9F4D-4282-AEB1-53954AFC6CFC}" type="pres">
      <dgm:prSet presAssocID="{7F6340B0-39FA-4F33-A644-156BE8E60D41}" presName="tx1" presStyleLbl="revTx" presStyleIdx="4" presStyleCnt="5"/>
      <dgm:spPr/>
      <dgm:t>
        <a:bodyPr/>
        <a:lstStyle/>
        <a:p>
          <a:endParaRPr lang="en-US"/>
        </a:p>
      </dgm:t>
    </dgm:pt>
    <dgm:pt modelId="{71C6B2C4-EEE5-408A-9FAD-A5DD2220C8B1}" type="pres">
      <dgm:prSet presAssocID="{7F6340B0-39FA-4F33-A644-156BE8E60D41}" presName="vert1" presStyleCnt="0"/>
      <dgm:spPr/>
    </dgm:pt>
  </dgm:ptLst>
  <dgm:cxnLst>
    <dgm:cxn modelId="{9D94CFB5-5C45-4445-AF4B-13AEAE55F450}" type="presOf" srcId="{752808DC-C858-46F6-B2F5-D2D64BFD7491}" destId="{057576C3-E934-4782-9E5E-7549ED432831}" srcOrd="0" destOrd="0" presId="urn:microsoft.com/office/officeart/2008/layout/LinedList"/>
    <dgm:cxn modelId="{E4E222DC-26BA-4B94-B100-8D00F3FDC89B}" srcId="{E9A8629C-7C97-4ED4-9D33-C79BE0CD4929}" destId="{7F6340B0-39FA-4F33-A644-156BE8E60D41}" srcOrd="4" destOrd="0" parTransId="{04AF755A-5E35-458F-AD42-F917B6AD94A6}" sibTransId="{527AC7B2-8FAA-4075-B3EF-439BCBB1D8C7}"/>
    <dgm:cxn modelId="{8FD3BC53-13AB-485A-9713-788B4B1511C3}" srcId="{E9A8629C-7C97-4ED4-9D33-C79BE0CD4929}" destId="{14CDBD9B-7D1F-4509-8558-3F4D016D0291}" srcOrd="2" destOrd="0" parTransId="{7278854A-5D48-43FB-AC58-B539D1CF4B73}" sibTransId="{24526367-6523-43D2-A7B4-F9CB9A62C7AC}"/>
    <dgm:cxn modelId="{3803AD6B-C162-4020-A9E5-85460CF33D1B}" type="presOf" srcId="{BD120B00-4A5E-4A40-9133-EB3FF6DF7C0B}" destId="{914E6DB5-F3AF-42DA-98F2-F9BCF2796581}" srcOrd="0" destOrd="0" presId="urn:microsoft.com/office/officeart/2008/layout/LinedList"/>
    <dgm:cxn modelId="{5EAC6D25-FAA8-46C5-BDC4-CAA4A8DC3D86}" type="presOf" srcId="{14CDBD9B-7D1F-4509-8558-3F4D016D0291}" destId="{83FA89A8-8EB2-4A82-A026-A2F9758B33E0}" srcOrd="0" destOrd="0" presId="urn:microsoft.com/office/officeart/2008/layout/LinedList"/>
    <dgm:cxn modelId="{DD6A23B7-99E6-4D97-A1E1-E62DED377EC7}" type="presOf" srcId="{7F6340B0-39FA-4F33-A644-156BE8E60D41}" destId="{DFB0BF78-9F4D-4282-AEB1-53954AFC6CFC}" srcOrd="0" destOrd="0" presId="urn:microsoft.com/office/officeart/2008/layout/LinedList"/>
    <dgm:cxn modelId="{1E09F2E7-81EC-4E95-89B5-4302AABE2FF5}" type="presOf" srcId="{B5D67067-B712-48A3-9E19-EEE98A4036EE}" destId="{BC4E0876-638B-42D2-BB45-0AE71A78E84A}" srcOrd="0" destOrd="0" presId="urn:microsoft.com/office/officeart/2008/layout/LinedList"/>
    <dgm:cxn modelId="{1EAEA012-2712-403C-AFF7-1FA6C6371F54}" type="presOf" srcId="{E9A8629C-7C97-4ED4-9D33-C79BE0CD4929}" destId="{05639CA9-9B3F-4C1E-A2DE-23182B6A1617}" srcOrd="0" destOrd="0" presId="urn:microsoft.com/office/officeart/2008/layout/LinedList"/>
    <dgm:cxn modelId="{6A51E978-7A75-40F9-A838-188E9EA4D41C}" srcId="{E9A8629C-7C97-4ED4-9D33-C79BE0CD4929}" destId="{BD120B00-4A5E-4A40-9133-EB3FF6DF7C0B}" srcOrd="3" destOrd="0" parTransId="{A037FB3D-C9B4-4EAB-A486-2D706E3DC41B}" sibTransId="{E01D8211-DDD0-4710-805B-F879CEC1B7BB}"/>
    <dgm:cxn modelId="{BFDEE696-F2B5-4F4C-9AA4-286C00283D16}" srcId="{E9A8629C-7C97-4ED4-9D33-C79BE0CD4929}" destId="{B5D67067-B712-48A3-9E19-EEE98A4036EE}" srcOrd="1" destOrd="0" parTransId="{DF555A32-AEC1-4B09-8C1F-79E1AC2AA470}" sibTransId="{D7D7A3C7-9834-4B8B-8999-5CA1D616C058}"/>
    <dgm:cxn modelId="{2BC330D7-59C8-47AF-AD2C-758770964B9C}" srcId="{E9A8629C-7C97-4ED4-9D33-C79BE0CD4929}" destId="{752808DC-C858-46F6-B2F5-D2D64BFD7491}" srcOrd="0" destOrd="0" parTransId="{6307E085-03F5-4181-B7AC-E0BDB698DB47}" sibTransId="{E171781C-2AC6-4CD5-87B8-7B8B8023F749}"/>
    <dgm:cxn modelId="{CC3C0FE2-3D0F-4A34-8CB5-F4BFC762D521}" type="presParOf" srcId="{05639CA9-9B3F-4C1E-A2DE-23182B6A1617}" destId="{81CA40D0-548D-4711-AA81-D944640C6443}" srcOrd="0" destOrd="0" presId="urn:microsoft.com/office/officeart/2008/layout/LinedList"/>
    <dgm:cxn modelId="{4D9DECE0-F0FE-42A4-B7D5-3BA117166BCA}" type="presParOf" srcId="{05639CA9-9B3F-4C1E-A2DE-23182B6A1617}" destId="{CE8B32F9-E3FD-462D-A101-2A6D0DFB259F}" srcOrd="1" destOrd="0" presId="urn:microsoft.com/office/officeart/2008/layout/LinedList"/>
    <dgm:cxn modelId="{F30C556E-CB50-4B4E-805A-2B3BA1C26CDA}" type="presParOf" srcId="{CE8B32F9-E3FD-462D-A101-2A6D0DFB259F}" destId="{057576C3-E934-4782-9E5E-7549ED432831}" srcOrd="0" destOrd="0" presId="urn:microsoft.com/office/officeart/2008/layout/LinedList"/>
    <dgm:cxn modelId="{2A299EC5-CAB3-4734-98A1-F283A0C19472}" type="presParOf" srcId="{CE8B32F9-E3FD-462D-A101-2A6D0DFB259F}" destId="{2C8EC9FB-E728-4369-A324-169F68320B98}" srcOrd="1" destOrd="0" presId="urn:microsoft.com/office/officeart/2008/layout/LinedList"/>
    <dgm:cxn modelId="{8711DCF9-DC78-49B4-B244-FE22D9330D5B}" type="presParOf" srcId="{05639CA9-9B3F-4C1E-A2DE-23182B6A1617}" destId="{E7D31D57-9EF9-4184-BC75-037DE9151801}" srcOrd="2" destOrd="0" presId="urn:microsoft.com/office/officeart/2008/layout/LinedList"/>
    <dgm:cxn modelId="{4EF6B4ED-4957-45C1-A8C4-F8E20F6E4BA7}" type="presParOf" srcId="{05639CA9-9B3F-4C1E-A2DE-23182B6A1617}" destId="{52A3EDEC-0250-4954-953C-CD7D1F5D2078}" srcOrd="3" destOrd="0" presId="urn:microsoft.com/office/officeart/2008/layout/LinedList"/>
    <dgm:cxn modelId="{48B489CF-513D-4511-88C4-C11765D7BD40}" type="presParOf" srcId="{52A3EDEC-0250-4954-953C-CD7D1F5D2078}" destId="{BC4E0876-638B-42D2-BB45-0AE71A78E84A}" srcOrd="0" destOrd="0" presId="urn:microsoft.com/office/officeart/2008/layout/LinedList"/>
    <dgm:cxn modelId="{7AD33405-2ADD-4D02-BB38-7F27D497E31D}" type="presParOf" srcId="{52A3EDEC-0250-4954-953C-CD7D1F5D2078}" destId="{6930CA24-9287-4A7A-802F-DA82E391DA06}" srcOrd="1" destOrd="0" presId="urn:microsoft.com/office/officeart/2008/layout/LinedList"/>
    <dgm:cxn modelId="{CE7CD162-C485-42EA-9A19-AC78D1D8A183}" type="presParOf" srcId="{05639CA9-9B3F-4C1E-A2DE-23182B6A1617}" destId="{D6407E59-895E-4F46-9883-56C9D7BF5EBD}" srcOrd="4" destOrd="0" presId="urn:microsoft.com/office/officeart/2008/layout/LinedList"/>
    <dgm:cxn modelId="{6CED6545-EA47-4952-95F7-24E627687B19}" type="presParOf" srcId="{05639CA9-9B3F-4C1E-A2DE-23182B6A1617}" destId="{CA2A6363-A12C-40D5-89A5-FAFCF82DBE7C}" srcOrd="5" destOrd="0" presId="urn:microsoft.com/office/officeart/2008/layout/LinedList"/>
    <dgm:cxn modelId="{0B8EFB66-9149-4DB6-A1FC-E667F4E247F3}" type="presParOf" srcId="{CA2A6363-A12C-40D5-89A5-FAFCF82DBE7C}" destId="{83FA89A8-8EB2-4A82-A026-A2F9758B33E0}" srcOrd="0" destOrd="0" presId="urn:microsoft.com/office/officeart/2008/layout/LinedList"/>
    <dgm:cxn modelId="{DBF52CFB-FE0F-4549-A1D0-CEDB8B9E3BFF}" type="presParOf" srcId="{CA2A6363-A12C-40D5-89A5-FAFCF82DBE7C}" destId="{C2EDF5DA-526F-44B9-8B4F-4B0F344D726F}" srcOrd="1" destOrd="0" presId="urn:microsoft.com/office/officeart/2008/layout/LinedList"/>
    <dgm:cxn modelId="{BC820C9B-BE30-43C8-84A9-EE28604CFFEC}" type="presParOf" srcId="{05639CA9-9B3F-4C1E-A2DE-23182B6A1617}" destId="{A3A9C727-F560-49DE-871C-F1F5BE6EEA5D}" srcOrd="6" destOrd="0" presId="urn:microsoft.com/office/officeart/2008/layout/LinedList"/>
    <dgm:cxn modelId="{A904B666-1E1E-4541-B843-32194D6F7DDB}" type="presParOf" srcId="{05639CA9-9B3F-4C1E-A2DE-23182B6A1617}" destId="{166512E1-76BA-4A82-9F86-CC1BC1499F74}" srcOrd="7" destOrd="0" presId="urn:microsoft.com/office/officeart/2008/layout/LinedList"/>
    <dgm:cxn modelId="{7A8C8F4B-B353-4A08-898F-D9164E8D147C}" type="presParOf" srcId="{166512E1-76BA-4A82-9F86-CC1BC1499F74}" destId="{914E6DB5-F3AF-42DA-98F2-F9BCF2796581}" srcOrd="0" destOrd="0" presId="urn:microsoft.com/office/officeart/2008/layout/LinedList"/>
    <dgm:cxn modelId="{C4444F10-055C-44F4-88E5-6B41057C3272}" type="presParOf" srcId="{166512E1-76BA-4A82-9F86-CC1BC1499F74}" destId="{90F24C55-6DD6-49C4-878F-A477A68E09E8}" srcOrd="1" destOrd="0" presId="urn:microsoft.com/office/officeart/2008/layout/LinedList"/>
    <dgm:cxn modelId="{BDC20217-3925-4944-BC63-90DCD91DFF2F}" type="presParOf" srcId="{05639CA9-9B3F-4C1E-A2DE-23182B6A1617}" destId="{AD7BED51-0EF6-4BDB-AEF1-3781849A3FC8}" srcOrd="8" destOrd="0" presId="urn:microsoft.com/office/officeart/2008/layout/LinedList"/>
    <dgm:cxn modelId="{0A8E1FC9-7B5F-4C69-B699-47CFFD879E5B}" type="presParOf" srcId="{05639CA9-9B3F-4C1E-A2DE-23182B6A1617}" destId="{197F4C85-98B5-4D8E-9361-0715519D8CD0}" srcOrd="9" destOrd="0" presId="urn:microsoft.com/office/officeart/2008/layout/LinedList"/>
    <dgm:cxn modelId="{CF54B3E4-8DFE-4B69-876A-D12AB161D56B}" type="presParOf" srcId="{197F4C85-98B5-4D8E-9361-0715519D8CD0}" destId="{DFB0BF78-9F4D-4282-AEB1-53954AFC6CFC}" srcOrd="0" destOrd="0" presId="urn:microsoft.com/office/officeart/2008/layout/LinedList"/>
    <dgm:cxn modelId="{20E76949-8809-4338-91F5-12AD2444A74C}" type="presParOf" srcId="{197F4C85-98B5-4D8E-9361-0715519D8CD0}" destId="{71C6B2C4-EEE5-408A-9FAD-A5DD2220C8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A5EB15-280C-4B72-9B6B-B09F777412CA}" type="doc">
      <dgm:prSet loTypeId="urn:microsoft.com/office/officeart/2005/8/layout/vList2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3E741F9-E283-495A-B8FF-EBC3242663F6}">
      <dgm:prSet phldrT="[Text]" custT="1"/>
      <dgm:spPr/>
      <dgm:t>
        <a:bodyPr/>
        <a:lstStyle/>
        <a:p>
          <a:r>
            <a:rPr lang="mn-MN" sz="2000" b="1" noProof="0" dirty="0">
              <a:latin typeface="Arial" panose="020B0604020202020204" pitchFamily="34" charset="0"/>
              <a:cs typeface="Arial" panose="020B0604020202020204" pitchFamily="34" charset="0"/>
            </a:rPr>
            <a:t>Төрийн зарим ажил үйлчилгээг төрийн бус байгууллага, мэргэжлийн холбоодод шилжүүлэх</a:t>
          </a:r>
          <a:endParaRPr lang="en-US" sz="2000" b="1" dirty="0"/>
        </a:p>
      </dgm:t>
    </dgm:pt>
    <dgm:pt modelId="{F95E9CDC-2D71-49A2-9CFF-2A6DD5BCBC4B}" type="parTrans" cxnId="{A5EB9C65-FD57-4145-9D85-67D7992E7BB1}">
      <dgm:prSet/>
      <dgm:spPr/>
      <dgm:t>
        <a:bodyPr/>
        <a:lstStyle/>
        <a:p>
          <a:endParaRPr lang="en-US" sz="2000"/>
        </a:p>
      </dgm:t>
    </dgm:pt>
    <dgm:pt modelId="{27C458D5-B601-4766-B50D-64FA202BA1C9}" type="sibTrans" cxnId="{A5EB9C65-FD57-4145-9D85-67D7992E7BB1}">
      <dgm:prSet/>
      <dgm:spPr/>
      <dgm:t>
        <a:bodyPr/>
        <a:lstStyle/>
        <a:p>
          <a:endParaRPr lang="en-US" sz="2000"/>
        </a:p>
      </dgm:t>
    </dgm:pt>
    <dgm:pt modelId="{DF953EA7-CC0C-4FD4-ADE3-F4902E5C9553}">
      <dgm:prSet custT="1"/>
      <dgm:spPr/>
      <dgm:t>
        <a:bodyPr/>
        <a:lstStyle/>
        <a:p>
          <a:r>
            <a:rPr lang="mn-MN" sz="2000" b="1" noProof="0" dirty="0">
              <a:latin typeface="Arial" panose="020B0604020202020204" pitchFamily="34" charset="0"/>
              <a:cs typeface="Arial" panose="020B0604020202020204" pitchFamily="34" charset="0"/>
            </a:rPr>
            <a:t>Яам, агентлаг, орон нутгийн ГХУССЗ-ийн дэргэд АУС олон нийтийн хяналтын дэд зөвлөлийг байгуулан ажиллуулах</a:t>
          </a:r>
        </a:p>
      </dgm:t>
    </dgm:pt>
    <dgm:pt modelId="{B6B78AD8-AFDE-4296-9E83-F0B828EE6EDD}" type="parTrans" cxnId="{299C2854-5F95-4983-85FC-9EE0876A29AD}">
      <dgm:prSet/>
      <dgm:spPr/>
      <dgm:t>
        <a:bodyPr/>
        <a:lstStyle/>
        <a:p>
          <a:endParaRPr lang="en-US" sz="2000"/>
        </a:p>
      </dgm:t>
    </dgm:pt>
    <dgm:pt modelId="{ABC371FE-27CA-4F86-A0C3-3D2E65715E05}" type="sibTrans" cxnId="{299C2854-5F95-4983-85FC-9EE0876A29AD}">
      <dgm:prSet/>
      <dgm:spPr/>
      <dgm:t>
        <a:bodyPr/>
        <a:lstStyle/>
        <a:p>
          <a:endParaRPr lang="en-US" sz="2000"/>
        </a:p>
      </dgm:t>
    </dgm:pt>
    <dgm:pt modelId="{C4D56377-B501-4132-BDD4-86447EDEBE47}">
      <dgm:prSet custT="1"/>
      <dgm:spPr/>
      <dgm:t>
        <a:bodyPr/>
        <a:lstStyle/>
        <a:p>
          <a:r>
            <a:rPr lang="mn-MN" sz="2000" b="1" noProof="0">
              <a:latin typeface="Arial" panose="020B0604020202020204" pitchFamily="34" charset="0"/>
              <a:cs typeface="Arial" panose="020B0604020202020204" pitchFamily="34" charset="0"/>
            </a:rPr>
            <a:t>Авлигатай тэмцэх байгууллагын дэргэдэх ОНЗ-ийн үйл ажиллагааг идэвхжүүлэх</a:t>
          </a:r>
          <a:endParaRPr lang="en-US" sz="2000" b="1" dirty="0"/>
        </a:p>
      </dgm:t>
    </dgm:pt>
    <dgm:pt modelId="{FA94A5D1-5468-4EB3-88CE-E8F4EEAA8CA4}" type="parTrans" cxnId="{039F15FF-7C45-4762-B490-1D41171D8604}">
      <dgm:prSet/>
      <dgm:spPr/>
      <dgm:t>
        <a:bodyPr/>
        <a:lstStyle/>
        <a:p>
          <a:endParaRPr lang="en-US" sz="2000"/>
        </a:p>
      </dgm:t>
    </dgm:pt>
    <dgm:pt modelId="{18344B00-6EBB-4B0D-9FB2-C9B3DE6F106F}" type="sibTrans" cxnId="{039F15FF-7C45-4762-B490-1D41171D8604}">
      <dgm:prSet/>
      <dgm:spPr/>
      <dgm:t>
        <a:bodyPr/>
        <a:lstStyle/>
        <a:p>
          <a:endParaRPr lang="en-US" sz="2000"/>
        </a:p>
      </dgm:t>
    </dgm:pt>
    <dgm:pt modelId="{0FD0F7F4-B656-4907-9CE0-3E1F7A93D23B}">
      <dgm:prSet custT="1"/>
      <dgm:spPr/>
      <dgm:t>
        <a:bodyPr/>
        <a:lstStyle/>
        <a:p>
          <a:r>
            <a:rPr lang="mn-MN" sz="2000" b="1" noProof="0">
              <a:latin typeface="Arial" panose="020B0604020202020204" pitchFamily="34" charset="0"/>
              <a:cs typeface="Arial" panose="020B0604020202020204" pitchFamily="34" charset="0"/>
            </a:rPr>
            <a:t>ТББ-ын үйл ажиллагаа, санхүүжилтыг ил тод, нээлттэй болгох </a:t>
          </a:r>
          <a:endParaRPr lang="en-US" sz="2000" b="1" dirty="0"/>
        </a:p>
      </dgm:t>
    </dgm:pt>
    <dgm:pt modelId="{4A1C08BE-F80E-4B1D-AA99-6CE85390B3F0}" type="parTrans" cxnId="{D96C0CF5-36FF-4F48-829C-8E177CF9CA71}">
      <dgm:prSet/>
      <dgm:spPr/>
      <dgm:t>
        <a:bodyPr/>
        <a:lstStyle/>
        <a:p>
          <a:endParaRPr lang="en-US" sz="2000"/>
        </a:p>
      </dgm:t>
    </dgm:pt>
    <dgm:pt modelId="{830A18F6-4669-4214-81A7-7A60EE9DC0E3}" type="sibTrans" cxnId="{D96C0CF5-36FF-4F48-829C-8E177CF9CA71}">
      <dgm:prSet/>
      <dgm:spPr/>
      <dgm:t>
        <a:bodyPr/>
        <a:lstStyle/>
        <a:p>
          <a:endParaRPr lang="en-US" sz="2000"/>
        </a:p>
      </dgm:t>
    </dgm:pt>
    <dgm:pt modelId="{1552A9FC-7C3F-4C86-A89C-253D233BAD34}">
      <dgm:prSet custT="1"/>
      <dgm:spPr/>
      <dgm:t>
        <a:bodyPr/>
        <a:lstStyle/>
        <a:p>
          <a:r>
            <a:rPr lang="mn-MN" sz="2000" b="1" noProof="0">
              <a:latin typeface="Arial" panose="020B0604020202020204" pitchFamily="34" charset="0"/>
              <a:cs typeface="Arial" panose="020B0604020202020204" pitchFamily="34" charset="0"/>
            </a:rPr>
            <a:t>Авлигын улмаас учирсан эдийн засгийн хохирлыг заавал төлүүлэх</a:t>
          </a:r>
        </a:p>
        <a:p>
          <a:r>
            <a:rPr lang="mn-MN" sz="2000" b="1" noProof="0">
              <a:latin typeface="Arial" panose="020B0604020202020204" pitchFamily="34" charset="0"/>
              <a:cs typeface="Arial" panose="020B0604020202020204" pitchFamily="34" charset="0"/>
            </a:rPr>
            <a:t> шүүхэд нэхэмжлэл гаргах эрхийг ТББ-д олгох</a:t>
          </a:r>
          <a:endParaRPr lang="mn-MN" sz="20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9F2830-91D8-4019-A178-DD00E2D73253}" type="parTrans" cxnId="{318C8D8F-BDDC-4844-A3DA-1886E449F991}">
      <dgm:prSet/>
      <dgm:spPr/>
      <dgm:t>
        <a:bodyPr/>
        <a:lstStyle/>
        <a:p>
          <a:endParaRPr lang="en-US" sz="2000"/>
        </a:p>
      </dgm:t>
    </dgm:pt>
    <dgm:pt modelId="{DD706020-9A9E-4EEC-BD24-CF4F82A06555}" type="sibTrans" cxnId="{318C8D8F-BDDC-4844-A3DA-1886E449F991}">
      <dgm:prSet/>
      <dgm:spPr/>
      <dgm:t>
        <a:bodyPr/>
        <a:lstStyle/>
        <a:p>
          <a:endParaRPr lang="en-US" sz="2000"/>
        </a:p>
      </dgm:t>
    </dgm:pt>
    <dgm:pt modelId="{55AA1AE6-2171-439E-A964-AD5F58A52FDC}">
      <dgm:prSet custT="1"/>
      <dgm:spPr/>
      <dgm:t>
        <a:bodyPr/>
        <a:lstStyle/>
        <a:p>
          <a:r>
            <a:rPr lang="mn-MN" sz="2000" b="1" dirty="0">
              <a:latin typeface="Arial" panose="020B0604020202020204" pitchFamily="34" charset="0"/>
              <a:cs typeface="Arial" panose="020B0604020202020204" pitchFamily="34" charset="0"/>
            </a:rPr>
            <a:t>Төрийн шийдвэр гаргах бүх шатанд иргэний нийгмийн </a:t>
          </a:r>
        </a:p>
        <a:p>
          <a:r>
            <a:rPr lang="mn-MN" sz="2000" b="1" dirty="0">
              <a:latin typeface="Arial" panose="020B0604020202020204" pitchFamily="34" charset="0"/>
              <a:cs typeface="Arial" panose="020B0604020202020204" pitchFamily="34" charset="0"/>
            </a:rPr>
            <a:t>байгууллагуудыг татан оролцуулах</a:t>
          </a:r>
          <a:endParaRPr lang="en-US" sz="2000" b="1" dirty="0"/>
        </a:p>
      </dgm:t>
    </dgm:pt>
    <dgm:pt modelId="{635FB720-BF81-434A-93B8-DB92D09CCA99}" type="sibTrans" cxnId="{C05E2E26-ED14-425B-958F-4E97A40F5A6F}">
      <dgm:prSet/>
      <dgm:spPr/>
      <dgm:t>
        <a:bodyPr/>
        <a:lstStyle/>
        <a:p>
          <a:endParaRPr lang="en-US" sz="2000"/>
        </a:p>
      </dgm:t>
    </dgm:pt>
    <dgm:pt modelId="{8337CBFE-1EA3-4380-9268-5FF437BA44AE}" type="parTrans" cxnId="{C05E2E26-ED14-425B-958F-4E97A40F5A6F}">
      <dgm:prSet/>
      <dgm:spPr/>
      <dgm:t>
        <a:bodyPr/>
        <a:lstStyle/>
        <a:p>
          <a:endParaRPr lang="en-US" sz="2000"/>
        </a:p>
      </dgm:t>
    </dgm:pt>
    <dgm:pt modelId="{A6FBC336-2705-4EF9-8481-072C239B32A1}" type="pres">
      <dgm:prSet presAssocID="{88A5EB15-280C-4B72-9B6B-B09F777412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BD5EF-1413-42D2-90D2-37D0D98E0236}" type="pres">
      <dgm:prSet presAssocID="{23E741F9-E283-495A-B8FF-EBC3242663F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93278-66CB-4818-9A58-2242B0E7FE6F}" type="pres">
      <dgm:prSet presAssocID="{27C458D5-B601-4766-B50D-64FA202BA1C9}" presName="spacer" presStyleCnt="0"/>
      <dgm:spPr/>
    </dgm:pt>
    <dgm:pt modelId="{FAE554C9-E039-458A-AEEF-B53E95F6A7D0}" type="pres">
      <dgm:prSet presAssocID="{55AA1AE6-2171-439E-A964-AD5F58A52FD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9D4D5-9C10-4CB6-AEC6-709C51CB59A8}" type="pres">
      <dgm:prSet presAssocID="{635FB720-BF81-434A-93B8-DB92D09CCA99}" presName="spacer" presStyleCnt="0"/>
      <dgm:spPr/>
    </dgm:pt>
    <dgm:pt modelId="{6488FD3B-91E8-4AC5-BCBA-C40022F051CB}" type="pres">
      <dgm:prSet presAssocID="{1552A9FC-7C3F-4C86-A89C-253D233BAD3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FC753-C195-4B6A-BE4E-095202E843F2}" type="pres">
      <dgm:prSet presAssocID="{DD706020-9A9E-4EEC-BD24-CF4F82A06555}" presName="spacer" presStyleCnt="0"/>
      <dgm:spPr/>
    </dgm:pt>
    <dgm:pt modelId="{C006460B-312C-4751-868C-0A64CAC0EE0E}" type="pres">
      <dgm:prSet presAssocID="{DF953EA7-CC0C-4FD4-ADE3-F4902E5C955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85EF0-EFE8-47EA-89CF-A5F99770BBE3}" type="pres">
      <dgm:prSet presAssocID="{ABC371FE-27CA-4F86-A0C3-3D2E65715E05}" presName="spacer" presStyleCnt="0"/>
      <dgm:spPr/>
    </dgm:pt>
    <dgm:pt modelId="{7CAAE941-3A36-4D80-BECE-73ECE4D05914}" type="pres">
      <dgm:prSet presAssocID="{0FD0F7F4-B656-4907-9CE0-3E1F7A93D23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02A0E-4ED4-4A1C-B146-C48235DEFD03}" type="pres">
      <dgm:prSet presAssocID="{830A18F6-4669-4214-81A7-7A60EE9DC0E3}" presName="spacer" presStyleCnt="0"/>
      <dgm:spPr/>
    </dgm:pt>
    <dgm:pt modelId="{589162F5-2855-415B-8E31-CE743D0FC611}" type="pres">
      <dgm:prSet presAssocID="{C4D56377-B501-4132-BDD4-86447EDEBE4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9F15FF-7C45-4762-B490-1D41171D8604}" srcId="{88A5EB15-280C-4B72-9B6B-B09F777412CA}" destId="{C4D56377-B501-4132-BDD4-86447EDEBE47}" srcOrd="5" destOrd="0" parTransId="{FA94A5D1-5468-4EB3-88CE-E8F4EEAA8CA4}" sibTransId="{18344B00-6EBB-4B0D-9FB2-C9B3DE6F106F}"/>
    <dgm:cxn modelId="{E26B476F-30D7-400A-A163-D4B705858B9D}" type="presOf" srcId="{1552A9FC-7C3F-4C86-A89C-253D233BAD34}" destId="{6488FD3B-91E8-4AC5-BCBA-C40022F051CB}" srcOrd="0" destOrd="0" presId="urn:microsoft.com/office/officeart/2005/8/layout/vList2"/>
    <dgm:cxn modelId="{A5EB9C65-FD57-4145-9D85-67D7992E7BB1}" srcId="{88A5EB15-280C-4B72-9B6B-B09F777412CA}" destId="{23E741F9-E283-495A-B8FF-EBC3242663F6}" srcOrd="0" destOrd="0" parTransId="{F95E9CDC-2D71-49A2-9CFF-2A6DD5BCBC4B}" sibTransId="{27C458D5-B601-4766-B50D-64FA202BA1C9}"/>
    <dgm:cxn modelId="{B2B1420C-7D09-43DE-9CE8-88F45654AF8B}" type="presOf" srcId="{DF953EA7-CC0C-4FD4-ADE3-F4902E5C9553}" destId="{C006460B-312C-4751-868C-0A64CAC0EE0E}" srcOrd="0" destOrd="0" presId="urn:microsoft.com/office/officeart/2005/8/layout/vList2"/>
    <dgm:cxn modelId="{2FE02DC4-269F-4DEA-A018-6828338E5153}" type="presOf" srcId="{0FD0F7F4-B656-4907-9CE0-3E1F7A93D23B}" destId="{7CAAE941-3A36-4D80-BECE-73ECE4D05914}" srcOrd="0" destOrd="0" presId="urn:microsoft.com/office/officeart/2005/8/layout/vList2"/>
    <dgm:cxn modelId="{318C8D8F-BDDC-4844-A3DA-1886E449F991}" srcId="{88A5EB15-280C-4B72-9B6B-B09F777412CA}" destId="{1552A9FC-7C3F-4C86-A89C-253D233BAD34}" srcOrd="2" destOrd="0" parTransId="{239F2830-91D8-4019-A178-DD00E2D73253}" sibTransId="{DD706020-9A9E-4EEC-BD24-CF4F82A06555}"/>
    <dgm:cxn modelId="{0AB9B727-7AE6-4E34-BD52-CDA6141B174B}" type="presOf" srcId="{55AA1AE6-2171-439E-A964-AD5F58A52FDC}" destId="{FAE554C9-E039-458A-AEEF-B53E95F6A7D0}" srcOrd="0" destOrd="0" presId="urn:microsoft.com/office/officeart/2005/8/layout/vList2"/>
    <dgm:cxn modelId="{C05E2E26-ED14-425B-958F-4E97A40F5A6F}" srcId="{88A5EB15-280C-4B72-9B6B-B09F777412CA}" destId="{55AA1AE6-2171-439E-A964-AD5F58A52FDC}" srcOrd="1" destOrd="0" parTransId="{8337CBFE-1EA3-4380-9268-5FF437BA44AE}" sibTransId="{635FB720-BF81-434A-93B8-DB92D09CCA99}"/>
    <dgm:cxn modelId="{D96C0CF5-36FF-4F48-829C-8E177CF9CA71}" srcId="{88A5EB15-280C-4B72-9B6B-B09F777412CA}" destId="{0FD0F7F4-B656-4907-9CE0-3E1F7A93D23B}" srcOrd="4" destOrd="0" parTransId="{4A1C08BE-F80E-4B1D-AA99-6CE85390B3F0}" sibTransId="{830A18F6-4669-4214-81A7-7A60EE9DC0E3}"/>
    <dgm:cxn modelId="{80D2BDD5-C62A-47F9-8CB1-F15EADADC2AF}" type="presOf" srcId="{C4D56377-B501-4132-BDD4-86447EDEBE47}" destId="{589162F5-2855-415B-8E31-CE743D0FC611}" srcOrd="0" destOrd="0" presId="urn:microsoft.com/office/officeart/2005/8/layout/vList2"/>
    <dgm:cxn modelId="{9A9C7BF8-E12A-42E8-BA34-972137D8AA0D}" type="presOf" srcId="{88A5EB15-280C-4B72-9B6B-B09F777412CA}" destId="{A6FBC336-2705-4EF9-8481-072C239B32A1}" srcOrd="0" destOrd="0" presId="urn:microsoft.com/office/officeart/2005/8/layout/vList2"/>
    <dgm:cxn modelId="{299C2854-5F95-4983-85FC-9EE0876A29AD}" srcId="{88A5EB15-280C-4B72-9B6B-B09F777412CA}" destId="{DF953EA7-CC0C-4FD4-ADE3-F4902E5C9553}" srcOrd="3" destOrd="0" parTransId="{B6B78AD8-AFDE-4296-9E83-F0B828EE6EDD}" sibTransId="{ABC371FE-27CA-4F86-A0C3-3D2E65715E05}"/>
    <dgm:cxn modelId="{5CAFD6F8-2ACE-4F3A-BB2F-BECDD7F1F5E7}" type="presOf" srcId="{23E741F9-E283-495A-B8FF-EBC3242663F6}" destId="{9C6BD5EF-1413-42D2-90D2-37D0D98E0236}" srcOrd="0" destOrd="0" presId="urn:microsoft.com/office/officeart/2005/8/layout/vList2"/>
    <dgm:cxn modelId="{FD414EA6-702B-40F9-9DEC-DEA562638E13}" type="presParOf" srcId="{A6FBC336-2705-4EF9-8481-072C239B32A1}" destId="{9C6BD5EF-1413-42D2-90D2-37D0D98E0236}" srcOrd="0" destOrd="0" presId="urn:microsoft.com/office/officeart/2005/8/layout/vList2"/>
    <dgm:cxn modelId="{D761A249-223B-4563-8757-AAA821482E0D}" type="presParOf" srcId="{A6FBC336-2705-4EF9-8481-072C239B32A1}" destId="{B7E93278-66CB-4818-9A58-2242B0E7FE6F}" srcOrd="1" destOrd="0" presId="urn:microsoft.com/office/officeart/2005/8/layout/vList2"/>
    <dgm:cxn modelId="{81F0F83E-A9D7-4621-8A6D-97ABDCC3C558}" type="presParOf" srcId="{A6FBC336-2705-4EF9-8481-072C239B32A1}" destId="{FAE554C9-E039-458A-AEEF-B53E95F6A7D0}" srcOrd="2" destOrd="0" presId="urn:microsoft.com/office/officeart/2005/8/layout/vList2"/>
    <dgm:cxn modelId="{1B5AFA6C-3874-4751-8C45-6EA8074A907D}" type="presParOf" srcId="{A6FBC336-2705-4EF9-8481-072C239B32A1}" destId="{C559D4D5-9C10-4CB6-AEC6-709C51CB59A8}" srcOrd="3" destOrd="0" presId="urn:microsoft.com/office/officeart/2005/8/layout/vList2"/>
    <dgm:cxn modelId="{22D9CF54-58FD-42DB-9097-D15676C3EB97}" type="presParOf" srcId="{A6FBC336-2705-4EF9-8481-072C239B32A1}" destId="{6488FD3B-91E8-4AC5-BCBA-C40022F051CB}" srcOrd="4" destOrd="0" presId="urn:microsoft.com/office/officeart/2005/8/layout/vList2"/>
    <dgm:cxn modelId="{D6250507-8429-4FF4-9D3D-3CC143F2F400}" type="presParOf" srcId="{A6FBC336-2705-4EF9-8481-072C239B32A1}" destId="{45AFC753-C195-4B6A-BE4E-095202E843F2}" srcOrd="5" destOrd="0" presId="urn:microsoft.com/office/officeart/2005/8/layout/vList2"/>
    <dgm:cxn modelId="{0F2D808C-342E-491D-B61E-A7E39759DF6D}" type="presParOf" srcId="{A6FBC336-2705-4EF9-8481-072C239B32A1}" destId="{C006460B-312C-4751-868C-0A64CAC0EE0E}" srcOrd="6" destOrd="0" presId="urn:microsoft.com/office/officeart/2005/8/layout/vList2"/>
    <dgm:cxn modelId="{8565DC39-6205-4C37-9614-5A0B6B2A7092}" type="presParOf" srcId="{A6FBC336-2705-4EF9-8481-072C239B32A1}" destId="{F3F85EF0-EFE8-47EA-89CF-A5F99770BBE3}" srcOrd="7" destOrd="0" presId="urn:microsoft.com/office/officeart/2005/8/layout/vList2"/>
    <dgm:cxn modelId="{A8B86211-1389-4968-A4FC-5F9299747667}" type="presParOf" srcId="{A6FBC336-2705-4EF9-8481-072C239B32A1}" destId="{7CAAE941-3A36-4D80-BECE-73ECE4D05914}" srcOrd="8" destOrd="0" presId="urn:microsoft.com/office/officeart/2005/8/layout/vList2"/>
    <dgm:cxn modelId="{B11D451E-BB00-46EC-AF70-BB1E9B23313F}" type="presParOf" srcId="{A6FBC336-2705-4EF9-8481-072C239B32A1}" destId="{36C02A0E-4ED4-4A1C-B146-C48235DEFD03}" srcOrd="9" destOrd="0" presId="urn:microsoft.com/office/officeart/2005/8/layout/vList2"/>
    <dgm:cxn modelId="{48D91FF6-4142-4299-888E-673D066592BE}" type="presParOf" srcId="{A6FBC336-2705-4EF9-8481-072C239B32A1}" destId="{589162F5-2855-415B-8E31-CE743D0FC611}" srcOrd="10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63FB9F-6108-442A-AAF7-173B6F5B03B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DE3C43E-B593-4B02-9685-0502AE5EC278}">
      <dgm:prSet phldrT="[Text]" custT="1"/>
      <dgm:spPr/>
      <dgm:t>
        <a:bodyPr/>
        <a:lstStyle/>
        <a:p>
          <a:r>
            <a:rPr lang="mn-MN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Авлигын нийгмийн хор аюулыг ухуулан таниулах</a:t>
          </a:r>
          <a:endParaRPr lang="en-US" sz="2000" dirty="0">
            <a:solidFill>
              <a:schemeClr val="tx1"/>
            </a:solidFill>
          </a:endParaRPr>
        </a:p>
      </dgm:t>
    </dgm:pt>
    <dgm:pt modelId="{688C6EBA-1300-4F37-BD9F-68E715515772}" type="parTrans" cxnId="{336F9CA7-8E1B-4663-9FBC-7254BAF2E14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CA38F49-81B4-4474-B2A9-65CA10A6D05C}" type="sibTrans" cxnId="{336F9CA7-8E1B-4663-9FBC-7254BAF2E14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54F176C-2829-4A6E-8BD3-3427D5A35001}">
      <dgm:prSet phldrT="[Text]" custT="1"/>
      <dgm:spPr/>
      <dgm:t>
        <a:bodyPr/>
        <a:lstStyle/>
        <a:p>
          <a:r>
            <a:rPr lang="mn-M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Авлигыг үл тэвчих үзлийг төлөвшүүлэхэд иргэн, төрийн болон төрийн бус байгууллагын оролцоог хангах арга хэмжээг үе шаттайгаар хэрэгжүүлэх</a:t>
          </a:r>
          <a:endParaRPr lang="en-US" sz="2000" dirty="0">
            <a:solidFill>
              <a:schemeClr val="tx1"/>
            </a:solidFill>
          </a:endParaRPr>
        </a:p>
      </dgm:t>
    </dgm:pt>
    <dgm:pt modelId="{F88A0CFD-471F-414D-8CB6-C88E822B667D}" type="parTrans" cxnId="{B4D8F21B-D841-4C48-A41A-CE6CA2BB57D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8AA9784-FAF9-4553-BA91-22673CE7184A}" type="sibTrans" cxnId="{B4D8F21B-D841-4C48-A41A-CE6CA2BB57D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A7AE595-FA1B-455B-B302-882F08AA6602}">
      <dgm:prSet custT="1"/>
      <dgm:spPr/>
      <dgm:t>
        <a:bodyPr/>
        <a:lstStyle/>
        <a:p>
          <a:r>
            <a:rPr lang="mn-MN" sz="2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Боловсролын байгууллага болон гэр бүлээр дамжуулан авлигыг үл тэвчих, шударга иргэнийг төлөвшүүлэх </a:t>
          </a:r>
          <a:endParaRPr lang="en-US" sz="2000" dirty="0">
            <a:solidFill>
              <a:schemeClr val="tx1"/>
            </a:solidFill>
          </a:endParaRPr>
        </a:p>
      </dgm:t>
    </dgm:pt>
    <dgm:pt modelId="{D806C5CB-2EF4-4824-871C-E3AA3336839F}" type="parTrans" cxnId="{F570C872-0322-4F4C-9611-6DA31489EBB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87E7D93-3B58-46EF-815C-A30EF2AACFFA}" type="sibTrans" cxnId="{F570C872-0322-4F4C-9611-6DA31489EBB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4A960F3-6BC9-4BD4-BB02-38079C978C35}">
      <dgm:prSet custT="1"/>
      <dgm:spPr/>
      <dgm:t>
        <a:bodyPr/>
        <a:lstStyle/>
        <a:p>
          <a:r>
            <a:rPr lang="mn-M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Авлигын эсрэг боловсрол олгох агуулгыг бүх шатны боловсролын байгууллагын сургалтын хөтөлбөр, стандартад тусгах;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177B77-6FEB-47F1-8033-7DCBEF20A75C}" type="parTrans" cxnId="{66988DD4-7576-4523-A5DA-C3B269A33E9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8F4EC7A-9CCB-4162-94AD-C39F0F2E97F2}" type="sibTrans" cxnId="{66988DD4-7576-4523-A5DA-C3B269A33E9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3EF38A1-955D-42D6-97A8-DF03A330BD9E}">
      <dgm:prSet custT="1"/>
      <dgm:spPr/>
      <dgm:t>
        <a:bodyPr/>
        <a:lstStyle/>
        <a:p>
          <a:pPr algn="just"/>
          <a:r>
            <a:rPr lang="mn-MN" sz="2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Сургалтын материал, гарын авлага, сургалтын хөтөлбөр боловсруулан, </a:t>
          </a:r>
          <a:r>
            <a:rPr lang="mn-MN" sz="200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сургалтыг зохион байгуулах, цахим сүлжээг ашиглах,</a:t>
          </a:r>
          <a:r>
            <a:rPr lang="mn-M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сургагч багшийг бэлтгэх, </a:t>
          </a:r>
          <a:endParaRPr lang="en-US" sz="20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3320FA-0038-4017-948C-2E75CCC0F8C0}" type="parTrans" cxnId="{9996D9CF-AD94-4BA1-9F11-3D317A20138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6062452-943A-48D7-842A-EB1E991F0CC7}" type="sibTrans" cxnId="{9996D9CF-AD94-4BA1-9F11-3D317A20138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D5D2FE8-B6B1-4BA7-9497-DDA8B6195278}" type="pres">
      <dgm:prSet presAssocID="{6263FB9F-6108-442A-AAF7-173B6F5B03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712D45-ACD2-49A7-93BB-636362B91660}" type="pres">
      <dgm:prSet presAssocID="{6263FB9F-6108-442A-AAF7-173B6F5B03B1}" presName="Name1" presStyleCnt="0"/>
      <dgm:spPr/>
    </dgm:pt>
    <dgm:pt modelId="{2DC538CE-6881-4684-B5A0-C9CE61954BD7}" type="pres">
      <dgm:prSet presAssocID="{6263FB9F-6108-442A-AAF7-173B6F5B03B1}" presName="cycle" presStyleCnt="0"/>
      <dgm:spPr/>
    </dgm:pt>
    <dgm:pt modelId="{3FC90217-9C90-4A1E-AAC0-2D427A6A2C6A}" type="pres">
      <dgm:prSet presAssocID="{6263FB9F-6108-442A-AAF7-173B6F5B03B1}" presName="srcNode" presStyleLbl="node1" presStyleIdx="0" presStyleCnt="5"/>
      <dgm:spPr/>
    </dgm:pt>
    <dgm:pt modelId="{5EDFA45A-C8CF-4665-B627-FBA9E631ACC8}" type="pres">
      <dgm:prSet presAssocID="{6263FB9F-6108-442A-AAF7-173B6F5B03B1}" presName="conn" presStyleLbl="parChTrans1D2" presStyleIdx="0" presStyleCnt="1"/>
      <dgm:spPr/>
      <dgm:t>
        <a:bodyPr/>
        <a:lstStyle/>
        <a:p>
          <a:endParaRPr lang="en-US"/>
        </a:p>
      </dgm:t>
    </dgm:pt>
    <dgm:pt modelId="{F558BAB0-4F3F-4573-8ABF-0CCC81FDDA32}" type="pres">
      <dgm:prSet presAssocID="{6263FB9F-6108-442A-AAF7-173B6F5B03B1}" presName="extraNode" presStyleLbl="node1" presStyleIdx="0" presStyleCnt="5"/>
      <dgm:spPr/>
    </dgm:pt>
    <dgm:pt modelId="{381EF693-10A8-4AC1-9F7C-4746F2A95B99}" type="pres">
      <dgm:prSet presAssocID="{6263FB9F-6108-442A-AAF7-173B6F5B03B1}" presName="dstNode" presStyleLbl="node1" presStyleIdx="0" presStyleCnt="5"/>
      <dgm:spPr/>
    </dgm:pt>
    <dgm:pt modelId="{059E3CFD-DFE3-4CE3-97D1-12BD3EB18EBB}" type="pres">
      <dgm:prSet presAssocID="{4DE3C43E-B593-4B02-9685-0502AE5EC27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5391F-7D7D-44C2-B1F2-B0D3C3ADBEF4}" type="pres">
      <dgm:prSet presAssocID="{4DE3C43E-B593-4B02-9685-0502AE5EC278}" presName="accent_1" presStyleCnt="0"/>
      <dgm:spPr/>
    </dgm:pt>
    <dgm:pt modelId="{E1FEDC8F-A3CB-4192-9CF3-C770556135AA}" type="pres">
      <dgm:prSet presAssocID="{4DE3C43E-B593-4B02-9685-0502AE5EC278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797B34-CB45-4F91-BC1A-7B625899DE0A}" type="pres">
      <dgm:prSet presAssocID="{C54F176C-2829-4A6E-8BD3-3427D5A3500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CEA6E-DEB1-4A4D-9EE3-340387BC00FE}" type="pres">
      <dgm:prSet presAssocID="{C54F176C-2829-4A6E-8BD3-3427D5A35001}" presName="accent_2" presStyleCnt="0"/>
      <dgm:spPr/>
    </dgm:pt>
    <dgm:pt modelId="{2730F873-3F1E-4A2A-A1A2-B53F251663E7}" type="pres">
      <dgm:prSet presAssocID="{C54F176C-2829-4A6E-8BD3-3427D5A35001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EC19795-D245-4422-9E38-D35445BA786B}" type="pres">
      <dgm:prSet presAssocID="{6A7AE595-FA1B-455B-B302-882F08AA660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9C1EB-A6EB-4152-990D-A8EB8E3BDFA5}" type="pres">
      <dgm:prSet presAssocID="{6A7AE595-FA1B-455B-B302-882F08AA6602}" presName="accent_3" presStyleCnt="0"/>
      <dgm:spPr/>
    </dgm:pt>
    <dgm:pt modelId="{CF820B82-4E29-49A5-9751-D5A0690CF2E4}" type="pres">
      <dgm:prSet presAssocID="{6A7AE595-FA1B-455B-B302-882F08AA6602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18E3405-6A73-463F-A37D-76DF406C23AF}" type="pres">
      <dgm:prSet presAssocID="{64A960F3-6BC9-4BD4-BB02-38079C978C3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0A44E-E500-43C2-8207-375F1DEE3CF3}" type="pres">
      <dgm:prSet presAssocID="{64A960F3-6BC9-4BD4-BB02-38079C978C35}" presName="accent_4" presStyleCnt="0"/>
      <dgm:spPr/>
    </dgm:pt>
    <dgm:pt modelId="{A390101D-ABBC-46F8-9F13-F62E7D0EC195}" type="pres">
      <dgm:prSet presAssocID="{64A960F3-6BC9-4BD4-BB02-38079C978C35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7705EBD-6E1B-4210-AAD8-46EC847A7E9D}" type="pres">
      <dgm:prSet presAssocID="{E3EF38A1-955D-42D6-97A8-DF03A330BD9E}" presName="text_5" presStyleLbl="node1" presStyleIdx="4" presStyleCnt="5" custScaleX="100489" custScaleY="133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CA3C4-30BE-4954-802A-28CC3F85900C}" type="pres">
      <dgm:prSet presAssocID="{E3EF38A1-955D-42D6-97A8-DF03A330BD9E}" presName="accent_5" presStyleCnt="0"/>
      <dgm:spPr/>
    </dgm:pt>
    <dgm:pt modelId="{7C98323B-7F9D-418E-B53E-2B810BFC5B8C}" type="pres">
      <dgm:prSet presAssocID="{E3EF38A1-955D-42D6-97A8-DF03A330BD9E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F570C872-0322-4F4C-9611-6DA31489EBBC}" srcId="{6263FB9F-6108-442A-AAF7-173B6F5B03B1}" destId="{6A7AE595-FA1B-455B-B302-882F08AA6602}" srcOrd="2" destOrd="0" parTransId="{D806C5CB-2EF4-4824-871C-E3AA3336839F}" sibTransId="{D87E7D93-3B58-46EF-815C-A30EF2AACFFA}"/>
    <dgm:cxn modelId="{9996D9CF-AD94-4BA1-9F11-3D317A20138E}" srcId="{6263FB9F-6108-442A-AAF7-173B6F5B03B1}" destId="{E3EF38A1-955D-42D6-97A8-DF03A330BD9E}" srcOrd="4" destOrd="0" parTransId="{273320FA-0038-4017-948C-2E75CCC0F8C0}" sibTransId="{C6062452-943A-48D7-842A-EB1E991F0CC7}"/>
    <dgm:cxn modelId="{39FDD35D-8D57-445C-ABC9-73DB206E35C1}" type="presOf" srcId="{4DE3C43E-B593-4B02-9685-0502AE5EC278}" destId="{059E3CFD-DFE3-4CE3-97D1-12BD3EB18EBB}" srcOrd="0" destOrd="0" presId="urn:microsoft.com/office/officeart/2008/layout/VerticalCurvedList"/>
    <dgm:cxn modelId="{054AEC95-A382-4B32-BB66-529E46366A4B}" type="presOf" srcId="{C54F176C-2829-4A6E-8BD3-3427D5A35001}" destId="{E5797B34-CB45-4F91-BC1A-7B625899DE0A}" srcOrd="0" destOrd="0" presId="urn:microsoft.com/office/officeart/2008/layout/VerticalCurvedList"/>
    <dgm:cxn modelId="{336F9CA7-8E1B-4663-9FBC-7254BAF2E140}" srcId="{6263FB9F-6108-442A-AAF7-173B6F5B03B1}" destId="{4DE3C43E-B593-4B02-9685-0502AE5EC278}" srcOrd="0" destOrd="0" parTransId="{688C6EBA-1300-4F37-BD9F-68E715515772}" sibTransId="{6CA38F49-81B4-4474-B2A9-65CA10A6D05C}"/>
    <dgm:cxn modelId="{66988DD4-7576-4523-A5DA-C3B269A33E94}" srcId="{6263FB9F-6108-442A-AAF7-173B6F5B03B1}" destId="{64A960F3-6BC9-4BD4-BB02-38079C978C35}" srcOrd="3" destOrd="0" parTransId="{8D177B77-6FEB-47F1-8033-7DCBEF20A75C}" sibTransId="{18F4EC7A-9CCB-4162-94AD-C39F0F2E97F2}"/>
    <dgm:cxn modelId="{F9956783-16FB-4FB1-9FB2-3D42FB31BCF5}" type="presOf" srcId="{6263FB9F-6108-442A-AAF7-173B6F5B03B1}" destId="{FD5D2FE8-B6B1-4BA7-9497-DDA8B6195278}" srcOrd="0" destOrd="0" presId="urn:microsoft.com/office/officeart/2008/layout/VerticalCurvedList"/>
    <dgm:cxn modelId="{7CAE072D-1D37-4694-AF30-6BC2F79C15A3}" type="presOf" srcId="{6CA38F49-81B4-4474-B2A9-65CA10A6D05C}" destId="{5EDFA45A-C8CF-4665-B627-FBA9E631ACC8}" srcOrd="0" destOrd="0" presId="urn:microsoft.com/office/officeart/2008/layout/VerticalCurvedList"/>
    <dgm:cxn modelId="{793A6F30-E3CC-40E0-A11B-997782BB5A6C}" type="presOf" srcId="{E3EF38A1-955D-42D6-97A8-DF03A330BD9E}" destId="{17705EBD-6E1B-4210-AAD8-46EC847A7E9D}" srcOrd="0" destOrd="0" presId="urn:microsoft.com/office/officeart/2008/layout/VerticalCurvedList"/>
    <dgm:cxn modelId="{2D025581-00DA-41A2-AA69-9C87895EAA0D}" type="presOf" srcId="{6A7AE595-FA1B-455B-B302-882F08AA6602}" destId="{4EC19795-D245-4422-9E38-D35445BA786B}" srcOrd="0" destOrd="0" presId="urn:microsoft.com/office/officeart/2008/layout/VerticalCurvedList"/>
    <dgm:cxn modelId="{6ED8A324-395E-4C91-98A7-4DF11D076367}" type="presOf" srcId="{64A960F3-6BC9-4BD4-BB02-38079C978C35}" destId="{B18E3405-6A73-463F-A37D-76DF406C23AF}" srcOrd="0" destOrd="0" presId="urn:microsoft.com/office/officeart/2008/layout/VerticalCurvedList"/>
    <dgm:cxn modelId="{B4D8F21B-D841-4C48-A41A-CE6CA2BB57D6}" srcId="{6263FB9F-6108-442A-AAF7-173B6F5B03B1}" destId="{C54F176C-2829-4A6E-8BD3-3427D5A35001}" srcOrd="1" destOrd="0" parTransId="{F88A0CFD-471F-414D-8CB6-C88E822B667D}" sibTransId="{A8AA9784-FAF9-4553-BA91-22673CE7184A}"/>
    <dgm:cxn modelId="{3AB4438B-9D03-4DBB-9BA0-5A62C7EE5B75}" type="presParOf" srcId="{FD5D2FE8-B6B1-4BA7-9497-DDA8B6195278}" destId="{51712D45-ACD2-49A7-93BB-636362B91660}" srcOrd="0" destOrd="0" presId="urn:microsoft.com/office/officeart/2008/layout/VerticalCurvedList"/>
    <dgm:cxn modelId="{1345A5DA-BA07-4E53-98B8-449048353070}" type="presParOf" srcId="{51712D45-ACD2-49A7-93BB-636362B91660}" destId="{2DC538CE-6881-4684-B5A0-C9CE61954BD7}" srcOrd="0" destOrd="0" presId="urn:microsoft.com/office/officeart/2008/layout/VerticalCurvedList"/>
    <dgm:cxn modelId="{4144EFC9-2EB2-43F5-B57C-DEC4CBFF6610}" type="presParOf" srcId="{2DC538CE-6881-4684-B5A0-C9CE61954BD7}" destId="{3FC90217-9C90-4A1E-AAC0-2D427A6A2C6A}" srcOrd="0" destOrd="0" presId="urn:microsoft.com/office/officeart/2008/layout/VerticalCurvedList"/>
    <dgm:cxn modelId="{E945E385-B971-4E89-9328-6720DF0FFCB3}" type="presParOf" srcId="{2DC538CE-6881-4684-B5A0-C9CE61954BD7}" destId="{5EDFA45A-C8CF-4665-B627-FBA9E631ACC8}" srcOrd="1" destOrd="0" presId="urn:microsoft.com/office/officeart/2008/layout/VerticalCurvedList"/>
    <dgm:cxn modelId="{1593847E-85E7-4F31-ADE3-40C7C473C161}" type="presParOf" srcId="{2DC538CE-6881-4684-B5A0-C9CE61954BD7}" destId="{F558BAB0-4F3F-4573-8ABF-0CCC81FDDA32}" srcOrd="2" destOrd="0" presId="urn:microsoft.com/office/officeart/2008/layout/VerticalCurvedList"/>
    <dgm:cxn modelId="{1F74A1CA-A1E6-45D9-AAE4-D979BC6597B7}" type="presParOf" srcId="{2DC538CE-6881-4684-B5A0-C9CE61954BD7}" destId="{381EF693-10A8-4AC1-9F7C-4746F2A95B99}" srcOrd="3" destOrd="0" presId="urn:microsoft.com/office/officeart/2008/layout/VerticalCurvedList"/>
    <dgm:cxn modelId="{EEDA99D8-C681-4749-B033-23F54DE14E73}" type="presParOf" srcId="{51712D45-ACD2-49A7-93BB-636362B91660}" destId="{059E3CFD-DFE3-4CE3-97D1-12BD3EB18EBB}" srcOrd="1" destOrd="0" presId="urn:microsoft.com/office/officeart/2008/layout/VerticalCurvedList"/>
    <dgm:cxn modelId="{90933806-3B62-4C92-9EDE-A2CE950990D2}" type="presParOf" srcId="{51712D45-ACD2-49A7-93BB-636362B91660}" destId="{88F5391F-7D7D-44C2-B1F2-B0D3C3ADBEF4}" srcOrd="2" destOrd="0" presId="urn:microsoft.com/office/officeart/2008/layout/VerticalCurvedList"/>
    <dgm:cxn modelId="{BE9CDF7E-6763-4D18-B267-B53BB58A2564}" type="presParOf" srcId="{88F5391F-7D7D-44C2-B1F2-B0D3C3ADBEF4}" destId="{E1FEDC8F-A3CB-4192-9CF3-C770556135AA}" srcOrd="0" destOrd="0" presId="urn:microsoft.com/office/officeart/2008/layout/VerticalCurvedList"/>
    <dgm:cxn modelId="{750DDEB7-575A-47BA-8ACA-756BDAA82492}" type="presParOf" srcId="{51712D45-ACD2-49A7-93BB-636362B91660}" destId="{E5797B34-CB45-4F91-BC1A-7B625899DE0A}" srcOrd="3" destOrd="0" presId="urn:microsoft.com/office/officeart/2008/layout/VerticalCurvedList"/>
    <dgm:cxn modelId="{12D7C613-C3CC-4057-87BF-2ABDBF43BD73}" type="presParOf" srcId="{51712D45-ACD2-49A7-93BB-636362B91660}" destId="{EFECEA6E-DEB1-4A4D-9EE3-340387BC00FE}" srcOrd="4" destOrd="0" presId="urn:microsoft.com/office/officeart/2008/layout/VerticalCurvedList"/>
    <dgm:cxn modelId="{C3C1F000-EB8D-4489-8BA0-6C8B4105ABBE}" type="presParOf" srcId="{EFECEA6E-DEB1-4A4D-9EE3-340387BC00FE}" destId="{2730F873-3F1E-4A2A-A1A2-B53F251663E7}" srcOrd="0" destOrd="0" presId="urn:microsoft.com/office/officeart/2008/layout/VerticalCurvedList"/>
    <dgm:cxn modelId="{A3484E04-DD51-4E44-8673-D47684182868}" type="presParOf" srcId="{51712D45-ACD2-49A7-93BB-636362B91660}" destId="{4EC19795-D245-4422-9E38-D35445BA786B}" srcOrd="5" destOrd="0" presId="urn:microsoft.com/office/officeart/2008/layout/VerticalCurvedList"/>
    <dgm:cxn modelId="{D3542C32-01E8-4075-8B72-15DF264B666D}" type="presParOf" srcId="{51712D45-ACD2-49A7-93BB-636362B91660}" destId="{71C9C1EB-A6EB-4152-990D-A8EB8E3BDFA5}" srcOrd="6" destOrd="0" presId="urn:microsoft.com/office/officeart/2008/layout/VerticalCurvedList"/>
    <dgm:cxn modelId="{D50017E2-E8F7-48E2-A151-5C880BF7FBB5}" type="presParOf" srcId="{71C9C1EB-A6EB-4152-990D-A8EB8E3BDFA5}" destId="{CF820B82-4E29-49A5-9751-D5A0690CF2E4}" srcOrd="0" destOrd="0" presId="urn:microsoft.com/office/officeart/2008/layout/VerticalCurvedList"/>
    <dgm:cxn modelId="{A226ACFD-265D-466A-9580-E22D5301FD91}" type="presParOf" srcId="{51712D45-ACD2-49A7-93BB-636362B91660}" destId="{B18E3405-6A73-463F-A37D-76DF406C23AF}" srcOrd="7" destOrd="0" presId="urn:microsoft.com/office/officeart/2008/layout/VerticalCurvedList"/>
    <dgm:cxn modelId="{9BFA20AC-412B-4162-AFFC-3BC7ED6C0E94}" type="presParOf" srcId="{51712D45-ACD2-49A7-93BB-636362B91660}" destId="{45E0A44E-E500-43C2-8207-375F1DEE3CF3}" srcOrd="8" destOrd="0" presId="urn:microsoft.com/office/officeart/2008/layout/VerticalCurvedList"/>
    <dgm:cxn modelId="{E80B2C1F-AABB-42FC-BF04-39D55F5AD6A0}" type="presParOf" srcId="{45E0A44E-E500-43C2-8207-375F1DEE3CF3}" destId="{A390101D-ABBC-46F8-9F13-F62E7D0EC195}" srcOrd="0" destOrd="0" presId="urn:microsoft.com/office/officeart/2008/layout/VerticalCurvedList"/>
    <dgm:cxn modelId="{52DFDF5E-207E-421C-B858-75AA0314587D}" type="presParOf" srcId="{51712D45-ACD2-49A7-93BB-636362B91660}" destId="{17705EBD-6E1B-4210-AAD8-46EC847A7E9D}" srcOrd="9" destOrd="0" presId="urn:microsoft.com/office/officeart/2008/layout/VerticalCurvedList"/>
    <dgm:cxn modelId="{79DB3B0D-25F3-4A82-8BDE-7BC7BE7A6C13}" type="presParOf" srcId="{51712D45-ACD2-49A7-93BB-636362B91660}" destId="{2CFCA3C4-30BE-4954-802A-28CC3F85900C}" srcOrd="10" destOrd="0" presId="urn:microsoft.com/office/officeart/2008/layout/VerticalCurvedList"/>
    <dgm:cxn modelId="{AD1671DB-DFE8-4817-8789-63B8CD6851BF}" type="presParOf" srcId="{2CFCA3C4-30BE-4954-802A-28CC3F85900C}" destId="{7C98323B-7F9D-418E-B53E-2B810BFC5B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3319E-A8EE-47D0-AE3F-F734AF65B6B9}">
      <dsp:nvSpPr>
        <dsp:cNvPr id="0" name=""/>
        <dsp:cNvSpPr/>
      </dsp:nvSpPr>
      <dsp:spPr>
        <a:xfrm>
          <a:off x="0" y="325499"/>
          <a:ext cx="7924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136C8-6CD0-4FF8-A5FA-77E78277FFD5}">
      <dsp:nvSpPr>
        <dsp:cNvPr id="0" name=""/>
        <dsp:cNvSpPr/>
      </dsp:nvSpPr>
      <dsp:spPr>
        <a:xfrm>
          <a:off x="396240" y="30299"/>
          <a:ext cx="55473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mn-MN" sz="2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2016 оны 11 дүгээр сарын 03 ны өдөр. </a:t>
          </a:r>
          <a:endParaRPr lang="en-US" sz="2000" kern="1200" dirty="0"/>
        </a:p>
      </dsp:txBody>
      <dsp:txXfrm>
        <a:off x="425061" y="59120"/>
        <a:ext cx="5489718" cy="532758"/>
      </dsp:txXfrm>
    </dsp:sp>
    <dsp:sp modelId="{67F45E70-6173-4923-A24F-ADA59E389A30}">
      <dsp:nvSpPr>
        <dsp:cNvPr id="0" name=""/>
        <dsp:cNvSpPr/>
      </dsp:nvSpPr>
      <dsp:spPr>
        <a:xfrm>
          <a:off x="0" y="1232700"/>
          <a:ext cx="7924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EB29E-0664-47E2-B4EC-2152BD987B7E}">
      <dsp:nvSpPr>
        <dsp:cNvPr id="0" name=""/>
        <dsp:cNvSpPr/>
      </dsp:nvSpPr>
      <dsp:spPr>
        <a:xfrm>
          <a:off x="396240" y="937500"/>
          <a:ext cx="55473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mn-MN" sz="2000" kern="1200" dirty="0">
              <a:latin typeface="Arial" panose="020B0604020202020204" pitchFamily="34" charset="0"/>
              <a:cs typeface="Arial" panose="020B0604020202020204" pitchFamily="34" charset="0"/>
            </a:rPr>
            <a:t>Хөтөлбөрийн зорилго, хэрэгжих үе шат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061" y="966321"/>
        <a:ext cx="5489718" cy="532758"/>
      </dsp:txXfrm>
    </dsp:sp>
    <dsp:sp modelId="{18BE62F9-9503-43DC-AFED-BF37DA69B4A4}">
      <dsp:nvSpPr>
        <dsp:cNvPr id="0" name=""/>
        <dsp:cNvSpPr/>
      </dsp:nvSpPr>
      <dsp:spPr>
        <a:xfrm>
          <a:off x="0" y="2139900"/>
          <a:ext cx="7924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570D2-28BF-4BDB-9B06-076F88890258}">
      <dsp:nvSpPr>
        <dsp:cNvPr id="0" name=""/>
        <dsp:cNvSpPr/>
      </dsp:nvSpPr>
      <dsp:spPr>
        <a:xfrm>
          <a:off x="396240" y="1844700"/>
          <a:ext cx="55473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0" kern="1200" dirty="0">
              <a:latin typeface="Arial" pitchFamily="34" charset="0"/>
              <a:ea typeface="Times New Roman"/>
              <a:cs typeface="Arial" pitchFamily="34" charset="0"/>
            </a:rPr>
            <a:t>Х</a:t>
          </a:r>
          <a:r>
            <a:rPr lang="en-US" sz="2000" b="0" kern="1200" dirty="0" err="1">
              <a:latin typeface="Arial" pitchFamily="34" charset="0"/>
              <a:ea typeface="Times New Roman"/>
              <a:cs typeface="Arial" pitchFamily="34" charset="0"/>
            </a:rPr>
            <a:t>яналт-шинжилгээ</a:t>
          </a:r>
          <a:r>
            <a:rPr lang="en-US" sz="2000" b="0" kern="1200" dirty="0"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000" b="0" kern="1200" dirty="0" err="1">
              <a:latin typeface="Arial" pitchFamily="34" charset="0"/>
              <a:ea typeface="Times New Roman"/>
              <a:cs typeface="Arial" pitchFamily="34" charset="0"/>
            </a:rPr>
            <a:t>үнэлгээ</a:t>
          </a:r>
          <a:r>
            <a:rPr lang="en-US" sz="2000" b="0" kern="1200" dirty="0">
              <a:latin typeface="Arial" pitchFamily="34" charset="0"/>
              <a:ea typeface="Times New Roman"/>
              <a:cs typeface="Arial" pitchFamily="34" charset="0"/>
            </a:rPr>
            <a:t>, </a:t>
          </a:r>
          <a:r>
            <a:rPr lang="en-US" sz="2000" b="0" kern="1200" dirty="0" err="1">
              <a:latin typeface="Arial" pitchFamily="34" charset="0"/>
              <a:ea typeface="Times New Roman"/>
              <a:cs typeface="Arial" pitchFamily="34" charset="0"/>
            </a:rPr>
            <a:t>түүний</a:t>
          </a:r>
          <a:r>
            <a:rPr lang="en-US" sz="2000" b="0" kern="1200" dirty="0"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000" b="0" kern="1200" dirty="0" err="1">
              <a:latin typeface="Arial" pitchFamily="34" charset="0"/>
              <a:ea typeface="Times New Roman"/>
              <a:cs typeface="Arial" pitchFamily="34" charset="0"/>
            </a:rPr>
            <a:t>зохион</a:t>
          </a:r>
          <a:r>
            <a:rPr lang="en-US" sz="2000" b="0" kern="1200" dirty="0"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000" b="0" kern="1200" dirty="0" err="1">
              <a:latin typeface="Arial" pitchFamily="34" charset="0"/>
              <a:ea typeface="Times New Roman"/>
              <a:cs typeface="Arial" pitchFamily="34" charset="0"/>
            </a:rPr>
            <a:t>байгуулалт</a:t>
          </a:r>
          <a:endParaRPr lang="mn-MN" sz="2000" b="0" kern="1200" dirty="0">
            <a:latin typeface="Arial" pitchFamily="34" charset="0"/>
            <a:ea typeface="Times New Roman"/>
            <a:cs typeface="Arial" pitchFamily="34" charset="0"/>
          </a:endParaRPr>
        </a:p>
      </dsp:txBody>
      <dsp:txXfrm>
        <a:off x="425061" y="1873521"/>
        <a:ext cx="5489718" cy="532758"/>
      </dsp:txXfrm>
    </dsp:sp>
    <dsp:sp modelId="{88EBB4A6-5461-43B0-B5E9-B952D3C17ADB}">
      <dsp:nvSpPr>
        <dsp:cNvPr id="0" name=""/>
        <dsp:cNvSpPr/>
      </dsp:nvSpPr>
      <dsp:spPr>
        <a:xfrm>
          <a:off x="0" y="3047100"/>
          <a:ext cx="7924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02234-EBC3-4B8F-A4BA-01F9433B1E82}">
      <dsp:nvSpPr>
        <dsp:cNvPr id="0" name=""/>
        <dsp:cNvSpPr/>
      </dsp:nvSpPr>
      <dsp:spPr>
        <a:xfrm>
          <a:off x="396240" y="2751900"/>
          <a:ext cx="55473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rPr>
            <a:t>Х</a:t>
          </a:r>
          <a:r>
            <a:rPr lang="mn-MN" sz="2000" b="0" kern="1200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rPr>
            <a:t>э</a:t>
          </a:r>
          <a:r>
            <a:rPr lang="en-US" sz="2000" b="0" kern="1200" dirty="0" err="1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rPr>
            <a:t>рэгжилтийг</a:t>
          </a:r>
          <a:r>
            <a:rPr lang="en-US" sz="2000" b="0" kern="1200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000" b="0" kern="1200" dirty="0" err="1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rPr>
            <a:t>тайлагнах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425061" y="2780721"/>
        <a:ext cx="548971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FED0F-762E-4A3F-8082-5E0C5E22F086}">
      <dsp:nvSpPr>
        <dsp:cNvPr id="0" name=""/>
        <dsp:cNvSpPr/>
      </dsp:nvSpPr>
      <dsp:spPr>
        <a:xfrm>
          <a:off x="0" y="0"/>
          <a:ext cx="89154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5FB80F-EA1F-434F-8A58-A151D826EF8C}">
      <dsp:nvSpPr>
        <dsp:cNvPr id="0" name=""/>
        <dsp:cNvSpPr/>
      </dsp:nvSpPr>
      <dsp:spPr>
        <a:xfrm>
          <a:off x="0" y="0"/>
          <a:ext cx="1565294" cy="5654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>
              <a:solidFill>
                <a:schemeClr val="accent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11 зорилттой.</a:t>
          </a:r>
          <a:endParaRPr lang="en-US" sz="2000" b="1" kern="1200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565294" cy="5654676"/>
      </dsp:txXfrm>
    </dsp:sp>
    <dsp:sp modelId="{1CA4B160-93C3-4A34-B84D-2442B6F8DA6F}">
      <dsp:nvSpPr>
        <dsp:cNvPr id="0" name=""/>
        <dsp:cNvSpPr/>
      </dsp:nvSpPr>
      <dsp:spPr>
        <a:xfrm>
          <a:off x="1699025" y="24366"/>
          <a:ext cx="6998589" cy="4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v"/>
          </a:pPr>
          <a:r>
            <a:rPr lang="mn-MN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ШУДАРГА, ХАРИУЦЛАГАТАЙ, ИЛ ТОД НИЙТИЙН АЛБА</a:t>
          </a:r>
          <a:endParaRPr lang="en-US" sz="18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9025" y="24366"/>
        <a:ext cx="6998589" cy="487329"/>
      </dsp:txXfrm>
    </dsp:sp>
    <dsp:sp modelId="{52C5D526-61F7-42E7-94A3-474F65E591D4}">
      <dsp:nvSpPr>
        <dsp:cNvPr id="0" name=""/>
        <dsp:cNvSpPr/>
      </dsp:nvSpPr>
      <dsp:spPr>
        <a:xfrm>
          <a:off x="1565294" y="511695"/>
          <a:ext cx="7132320" cy="0"/>
        </a:xfrm>
        <a:prstGeom prst="line">
          <a:avLst/>
        </a:prstGeom>
        <a:gradFill rotWithShape="0">
          <a:gsLst>
            <a:gs pos="0">
              <a:schemeClr val="dk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774FDB5-4610-4DEE-B650-D4D242B55916}">
      <dsp:nvSpPr>
        <dsp:cNvPr id="0" name=""/>
        <dsp:cNvSpPr/>
      </dsp:nvSpPr>
      <dsp:spPr>
        <a:xfrm>
          <a:off x="1699025" y="536062"/>
          <a:ext cx="6998589" cy="4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v"/>
          </a:pPr>
          <a:r>
            <a:rPr lang="mn-MN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ТӨРИЙН ҮЙЛЧИЛГЭЭ</a:t>
          </a:r>
          <a:endParaRPr lang="en-US" sz="18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9025" y="536062"/>
        <a:ext cx="6998589" cy="487329"/>
      </dsp:txXfrm>
    </dsp:sp>
    <dsp:sp modelId="{4C79DBCA-6025-4795-AA3F-1457C4377B3E}">
      <dsp:nvSpPr>
        <dsp:cNvPr id="0" name=""/>
        <dsp:cNvSpPr/>
      </dsp:nvSpPr>
      <dsp:spPr>
        <a:xfrm>
          <a:off x="1565294" y="1023391"/>
          <a:ext cx="7132320" cy="0"/>
        </a:xfrm>
        <a:prstGeom prst="line">
          <a:avLst/>
        </a:prstGeom>
        <a:gradFill rotWithShape="0">
          <a:gsLst>
            <a:gs pos="0">
              <a:schemeClr val="dk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BCDB1FE-9634-461D-9EB2-C57D3612A3F9}">
      <dsp:nvSpPr>
        <dsp:cNvPr id="0" name=""/>
        <dsp:cNvSpPr/>
      </dsp:nvSpPr>
      <dsp:spPr>
        <a:xfrm>
          <a:off x="1699025" y="1047757"/>
          <a:ext cx="6998589" cy="4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>
              <a:latin typeface="Arial" panose="020B0604020202020204" pitchFamily="34" charset="0"/>
              <a:cs typeface="Arial" panose="020B0604020202020204" pitchFamily="34" charset="0"/>
            </a:rPr>
            <a:t>ТӨСӨВ, САНХҮҮ, АУДИТ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9025" y="1047757"/>
        <a:ext cx="6998589" cy="487329"/>
      </dsp:txXfrm>
    </dsp:sp>
    <dsp:sp modelId="{36FA9591-264E-480B-91CC-63BCF52D42D2}">
      <dsp:nvSpPr>
        <dsp:cNvPr id="0" name=""/>
        <dsp:cNvSpPr/>
      </dsp:nvSpPr>
      <dsp:spPr>
        <a:xfrm>
          <a:off x="1565294" y="1535087"/>
          <a:ext cx="7132320" cy="0"/>
        </a:xfrm>
        <a:prstGeom prst="line">
          <a:avLst/>
        </a:prstGeom>
        <a:gradFill rotWithShape="0">
          <a:gsLst>
            <a:gs pos="0">
              <a:schemeClr val="dk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9835CCD-B856-43C3-8CA4-7E85C36F84E2}">
      <dsp:nvSpPr>
        <dsp:cNvPr id="0" name=""/>
        <dsp:cNvSpPr/>
      </dsp:nvSpPr>
      <dsp:spPr>
        <a:xfrm>
          <a:off x="1699025" y="1559453"/>
          <a:ext cx="6998589" cy="4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>
              <a:latin typeface="Arial" panose="020B0604020202020204" pitchFamily="34" charset="0"/>
              <a:cs typeface="Arial" panose="020B0604020202020204" pitchFamily="34" charset="0"/>
            </a:rPr>
            <a:t>ХУДАЛДАН АВАХ АЖИЛЛАГАА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9025" y="1559453"/>
        <a:ext cx="6998589" cy="487329"/>
      </dsp:txXfrm>
    </dsp:sp>
    <dsp:sp modelId="{FBADC6A3-0278-48BD-A30C-FEAE6C4C933E}">
      <dsp:nvSpPr>
        <dsp:cNvPr id="0" name=""/>
        <dsp:cNvSpPr/>
      </dsp:nvSpPr>
      <dsp:spPr>
        <a:xfrm>
          <a:off x="1565294" y="2046782"/>
          <a:ext cx="7132320" cy="0"/>
        </a:xfrm>
        <a:prstGeom prst="line">
          <a:avLst/>
        </a:prstGeom>
        <a:gradFill rotWithShape="0">
          <a:gsLst>
            <a:gs pos="0">
              <a:schemeClr val="dk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1462FA5-3AB0-4DF1-ADF0-045061AF1164}">
      <dsp:nvSpPr>
        <dsp:cNvPr id="0" name=""/>
        <dsp:cNvSpPr/>
      </dsp:nvSpPr>
      <dsp:spPr>
        <a:xfrm>
          <a:off x="1699025" y="2071149"/>
          <a:ext cx="6998589" cy="4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>
              <a:latin typeface="Arial" panose="020B0604020202020204" pitchFamily="34" charset="0"/>
              <a:cs typeface="Arial" panose="020B0604020202020204" pitchFamily="34" charset="0"/>
            </a:rPr>
            <a:t>ШҮҮХ ЭРХ МЭДЛИЙН БАЙГУУЛЛАГА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9025" y="2071149"/>
        <a:ext cx="6998589" cy="487329"/>
      </dsp:txXfrm>
    </dsp:sp>
    <dsp:sp modelId="{BEA5BEC5-6F69-4324-98F2-5FAB04BFC9BB}">
      <dsp:nvSpPr>
        <dsp:cNvPr id="0" name=""/>
        <dsp:cNvSpPr/>
      </dsp:nvSpPr>
      <dsp:spPr>
        <a:xfrm>
          <a:off x="1565294" y="2558478"/>
          <a:ext cx="7132320" cy="0"/>
        </a:xfrm>
        <a:prstGeom prst="line">
          <a:avLst/>
        </a:prstGeom>
        <a:gradFill rotWithShape="0">
          <a:gsLst>
            <a:gs pos="0">
              <a:schemeClr val="dk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EE2E8CB-E4E4-49D4-ADC0-0EA07A585B46}">
      <dsp:nvSpPr>
        <dsp:cNvPr id="0" name=""/>
        <dsp:cNvSpPr/>
      </dsp:nvSpPr>
      <dsp:spPr>
        <a:xfrm>
          <a:off x="1699025" y="2582845"/>
          <a:ext cx="6998589" cy="4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ХУВИЙН ХЭВШИЛ ДЭХ АВЛИГЫН ЭРСДЭЛ</a:t>
          </a:r>
          <a:endParaRPr lang="en-US" sz="18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9025" y="2582845"/>
        <a:ext cx="6998589" cy="487329"/>
      </dsp:txXfrm>
    </dsp:sp>
    <dsp:sp modelId="{EF842AB3-7AED-4EA4-B8C1-9716F85C165E}">
      <dsp:nvSpPr>
        <dsp:cNvPr id="0" name=""/>
        <dsp:cNvSpPr/>
      </dsp:nvSpPr>
      <dsp:spPr>
        <a:xfrm>
          <a:off x="1565294" y="3070174"/>
          <a:ext cx="7132320" cy="0"/>
        </a:xfrm>
        <a:prstGeom prst="line">
          <a:avLst/>
        </a:prstGeom>
        <a:gradFill rotWithShape="0">
          <a:gsLst>
            <a:gs pos="0">
              <a:schemeClr val="dk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6CD528F-C1D8-4AEA-87A9-1A4ACDC14F06}">
      <dsp:nvSpPr>
        <dsp:cNvPr id="0" name=""/>
        <dsp:cNvSpPr/>
      </dsp:nvSpPr>
      <dsp:spPr>
        <a:xfrm>
          <a:off x="1699025" y="3094540"/>
          <a:ext cx="6998589" cy="4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ИРГЭД, ОЛОН НИЙТ, ИРГЭНИЙ НИЙГМИЙН БАЙГУУЛЛАГА</a:t>
          </a:r>
          <a:endParaRPr lang="en-US" sz="18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9025" y="3094540"/>
        <a:ext cx="6998589" cy="487329"/>
      </dsp:txXfrm>
    </dsp:sp>
    <dsp:sp modelId="{8A305176-2FB7-45F3-BF1A-9782D607B95C}">
      <dsp:nvSpPr>
        <dsp:cNvPr id="0" name=""/>
        <dsp:cNvSpPr/>
      </dsp:nvSpPr>
      <dsp:spPr>
        <a:xfrm>
          <a:off x="1523998" y="3582137"/>
          <a:ext cx="7132320" cy="0"/>
        </a:xfrm>
        <a:prstGeom prst="line">
          <a:avLst/>
        </a:prstGeom>
        <a:gradFill rotWithShape="0">
          <a:gsLst>
            <a:gs pos="0">
              <a:schemeClr val="dk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A3E32C4-B12C-4BD3-9808-42B17738C68E}">
      <dsp:nvSpPr>
        <dsp:cNvPr id="0" name=""/>
        <dsp:cNvSpPr/>
      </dsp:nvSpPr>
      <dsp:spPr>
        <a:xfrm>
          <a:off x="1699025" y="3606236"/>
          <a:ext cx="6998589" cy="4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>
              <a:latin typeface="Arial" panose="020B0604020202020204" pitchFamily="34" charset="0"/>
              <a:cs typeface="Arial" panose="020B0604020202020204" pitchFamily="34" charset="0"/>
            </a:rPr>
            <a:t>ЧӨЛӨӨТ ХЭВЛЭЛ МЭДЭЭЛЭЛ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9025" y="3606236"/>
        <a:ext cx="6998589" cy="487329"/>
      </dsp:txXfrm>
    </dsp:sp>
    <dsp:sp modelId="{0C56057B-666A-458A-BEB1-477707B5D40C}">
      <dsp:nvSpPr>
        <dsp:cNvPr id="0" name=""/>
        <dsp:cNvSpPr/>
      </dsp:nvSpPr>
      <dsp:spPr>
        <a:xfrm>
          <a:off x="1565294" y="4093565"/>
          <a:ext cx="7132320" cy="0"/>
        </a:xfrm>
        <a:prstGeom prst="line">
          <a:avLst/>
        </a:prstGeom>
        <a:gradFill rotWithShape="0">
          <a:gsLst>
            <a:gs pos="0">
              <a:schemeClr val="dk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49B489F9-954D-4A69-A258-54FC335C5C89}">
      <dsp:nvSpPr>
        <dsp:cNvPr id="0" name=""/>
        <dsp:cNvSpPr/>
      </dsp:nvSpPr>
      <dsp:spPr>
        <a:xfrm>
          <a:off x="1699025" y="4117932"/>
          <a:ext cx="6998589" cy="4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>
              <a:latin typeface="Arial" panose="020B0604020202020204" pitchFamily="34" charset="0"/>
              <a:cs typeface="Arial" panose="020B0604020202020204" pitchFamily="34" charset="0"/>
            </a:rPr>
            <a:t>УЛС ТӨРИЙН ХҮРЭЭНД ШУДАРГА ЁС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9025" y="4117932"/>
        <a:ext cx="6998589" cy="487329"/>
      </dsp:txXfrm>
    </dsp:sp>
    <dsp:sp modelId="{BB211A12-C795-4D67-8096-AB38AC0E41A1}">
      <dsp:nvSpPr>
        <dsp:cNvPr id="0" name=""/>
        <dsp:cNvSpPr/>
      </dsp:nvSpPr>
      <dsp:spPr>
        <a:xfrm>
          <a:off x="1565294" y="4605261"/>
          <a:ext cx="7132320" cy="0"/>
        </a:xfrm>
        <a:prstGeom prst="line">
          <a:avLst/>
        </a:prstGeom>
        <a:gradFill rotWithShape="0">
          <a:gsLst>
            <a:gs pos="0">
              <a:schemeClr val="dk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FDEC5C1-FFF7-4C14-A2F9-E1667DD8F047}">
      <dsp:nvSpPr>
        <dsp:cNvPr id="0" name=""/>
        <dsp:cNvSpPr/>
      </dsp:nvSpPr>
      <dsp:spPr>
        <a:xfrm>
          <a:off x="1699025" y="4629627"/>
          <a:ext cx="6998589" cy="4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АВЛИГЫН ЭСРЭГ БОЛОВСРОЛ</a:t>
          </a:r>
          <a:endParaRPr lang="en-US" sz="18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9025" y="4629627"/>
        <a:ext cx="6998589" cy="487329"/>
      </dsp:txXfrm>
    </dsp:sp>
    <dsp:sp modelId="{E425515F-3380-4567-9A3A-E808E307FA2E}">
      <dsp:nvSpPr>
        <dsp:cNvPr id="0" name=""/>
        <dsp:cNvSpPr/>
      </dsp:nvSpPr>
      <dsp:spPr>
        <a:xfrm>
          <a:off x="1565294" y="5116957"/>
          <a:ext cx="7132320" cy="0"/>
        </a:xfrm>
        <a:prstGeom prst="line">
          <a:avLst/>
        </a:prstGeom>
        <a:gradFill rotWithShape="0">
          <a:gsLst>
            <a:gs pos="0">
              <a:schemeClr val="dk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B48FB1A-E676-44B2-BDF4-8F55F2BE0D72}">
      <dsp:nvSpPr>
        <dsp:cNvPr id="0" name=""/>
        <dsp:cNvSpPr/>
      </dsp:nvSpPr>
      <dsp:spPr>
        <a:xfrm>
          <a:off x="1699025" y="5141323"/>
          <a:ext cx="6998589" cy="4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>
              <a:latin typeface="Arial" panose="020B0604020202020204" pitchFamily="34" charset="0"/>
              <a:cs typeface="Arial" panose="020B0604020202020204" pitchFamily="34" charset="0"/>
            </a:rPr>
            <a:t>ОЛОН УЛСЫН ХАМТЫН АЖИЛЛАГААГ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9025" y="5141323"/>
        <a:ext cx="6998589" cy="487329"/>
      </dsp:txXfrm>
    </dsp:sp>
    <dsp:sp modelId="{EC331E90-2E1B-4E27-9D21-18DB2CDA8F56}">
      <dsp:nvSpPr>
        <dsp:cNvPr id="0" name=""/>
        <dsp:cNvSpPr/>
      </dsp:nvSpPr>
      <dsp:spPr>
        <a:xfrm>
          <a:off x="1565294" y="5628652"/>
          <a:ext cx="7132320" cy="0"/>
        </a:xfrm>
        <a:prstGeom prst="line">
          <a:avLst/>
        </a:prstGeom>
        <a:gradFill rotWithShape="0">
          <a:gsLst>
            <a:gs pos="0">
              <a:schemeClr val="dk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A40D0-548D-4711-AA81-D944640C6443}">
      <dsp:nvSpPr>
        <dsp:cNvPr id="0" name=""/>
        <dsp:cNvSpPr/>
      </dsp:nvSpPr>
      <dsp:spPr>
        <a:xfrm>
          <a:off x="0" y="516"/>
          <a:ext cx="89915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576C3-E934-4782-9E5E-7549ED432831}">
      <dsp:nvSpPr>
        <dsp:cNvPr id="0" name=""/>
        <dsp:cNvSpPr/>
      </dsp:nvSpPr>
      <dsp:spPr>
        <a:xfrm>
          <a:off x="0" y="516"/>
          <a:ext cx="8991599" cy="845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i="0" kern="1200" dirty="0">
              <a:latin typeface="Arial" panose="020B0604020202020204" pitchFamily="34" charset="0"/>
              <a:cs typeface="Arial" panose="020B0604020202020204" pitchFamily="34" charset="0"/>
            </a:rPr>
            <a:t>Тендерийн үйл ажиллагааг цахим хэлбэрт бүрэн </a:t>
          </a:r>
          <a:r>
            <a:rPr lang="mn-MN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шилжүүлэх</a:t>
          </a:r>
          <a:endParaRPr lang="en-US" sz="2000" b="1" i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0" y="516"/>
        <a:ext cx="8991599" cy="845393"/>
      </dsp:txXfrm>
    </dsp:sp>
    <dsp:sp modelId="{E7D31D57-9EF9-4184-BC75-037DE9151801}">
      <dsp:nvSpPr>
        <dsp:cNvPr id="0" name=""/>
        <dsp:cNvSpPr/>
      </dsp:nvSpPr>
      <dsp:spPr>
        <a:xfrm>
          <a:off x="0" y="845910"/>
          <a:ext cx="8991599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E0876-638B-42D2-BB45-0AE71A78E84A}">
      <dsp:nvSpPr>
        <dsp:cNvPr id="0" name=""/>
        <dsp:cNvSpPr/>
      </dsp:nvSpPr>
      <dsp:spPr>
        <a:xfrm>
          <a:off x="0" y="845910"/>
          <a:ext cx="8991599" cy="845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i="0" kern="1200" dirty="0">
              <a:latin typeface="Arial" panose="020B0604020202020204" pitchFamily="34" charset="0"/>
              <a:cs typeface="Arial" panose="020B0604020202020204" pitchFamily="34" charset="0"/>
            </a:rPr>
            <a:t>Худалдан авах ажиллагааны бодлого, төлөвлөлтийг </a:t>
          </a:r>
          <a:r>
            <a:rPr lang="mn-MN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сайжруулах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0" y="845910"/>
        <a:ext cx="8991599" cy="845393"/>
      </dsp:txXfrm>
    </dsp:sp>
    <dsp:sp modelId="{D6407E59-895E-4F46-9883-56C9D7BF5EBD}">
      <dsp:nvSpPr>
        <dsp:cNvPr id="0" name=""/>
        <dsp:cNvSpPr/>
      </dsp:nvSpPr>
      <dsp:spPr>
        <a:xfrm>
          <a:off x="0" y="1691304"/>
          <a:ext cx="8991599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A89A8-8EB2-4A82-A026-A2F9758B33E0}">
      <dsp:nvSpPr>
        <dsp:cNvPr id="0" name=""/>
        <dsp:cNvSpPr/>
      </dsp:nvSpPr>
      <dsp:spPr>
        <a:xfrm>
          <a:off x="0" y="1691304"/>
          <a:ext cx="8991599" cy="845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i="0" kern="1200">
              <a:latin typeface="Arial" panose="020B0604020202020204" pitchFamily="34" charset="0"/>
              <a:cs typeface="Arial" panose="020B0604020202020204" pitchFamily="34" charset="0"/>
            </a:rPr>
            <a:t>Концесс, гэрээ шууд байгуулах аргачлал, шалгуурыг тодорхой болгох</a:t>
          </a:r>
          <a:endParaRPr lang="en-US" sz="2000" kern="1200" dirty="0"/>
        </a:p>
      </dsp:txBody>
      <dsp:txXfrm>
        <a:off x="0" y="1691304"/>
        <a:ext cx="8991599" cy="845393"/>
      </dsp:txXfrm>
    </dsp:sp>
    <dsp:sp modelId="{A3A9C727-F560-49DE-871C-F1F5BE6EEA5D}">
      <dsp:nvSpPr>
        <dsp:cNvPr id="0" name=""/>
        <dsp:cNvSpPr/>
      </dsp:nvSpPr>
      <dsp:spPr>
        <a:xfrm>
          <a:off x="0" y="2536697"/>
          <a:ext cx="8991599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E6DB5-F3AF-42DA-98F2-F9BCF2796581}">
      <dsp:nvSpPr>
        <dsp:cNvPr id="0" name=""/>
        <dsp:cNvSpPr/>
      </dsp:nvSpPr>
      <dsp:spPr>
        <a:xfrm>
          <a:off x="0" y="2536697"/>
          <a:ext cx="8991599" cy="845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i="0" kern="1200">
              <a:latin typeface="Arial" panose="020B0604020202020204" pitchFamily="34" charset="0"/>
              <a:cs typeface="Arial" panose="020B0604020202020204" pitchFamily="34" charset="0"/>
            </a:rPr>
            <a:t>Санхүүгийн үйл ажиллагаан дахь хөндлөнгийн хяналтын тогтолцоог бүрдүүлэх</a:t>
          </a:r>
          <a:endParaRPr lang="en-US" sz="2000" kern="1200" dirty="0"/>
        </a:p>
      </dsp:txBody>
      <dsp:txXfrm>
        <a:off x="0" y="2536697"/>
        <a:ext cx="8991599" cy="845393"/>
      </dsp:txXfrm>
    </dsp:sp>
    <dsp:sp modelId="{AD7BED51-0EF6-4BDB-AEF1-3781849A3FC8}">
      <dsp:nvSpPr>
        <dsp:cNvPr id="0" name=""/>
        <dsp:cNvSpPr/>
      </dsp:nvSpPr>
      <dsp:spPr>
        <a:xfrm>
          <a:off x="0" y="3382091"/>
          <a:ext cx="8991599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0BF78-9F4D-4282-AEB1-53954AFC6CFC}">
      <dsp:nvSpPr>
        <dsp:cNvPr id="0" name=""/>
        <dsp:cNvSpPr/>
      </dsp:nvSpPr>
      <dsp:spPr>
        <a:xfrm>
          <a:off x="0" y="3382091"/>
          <a:ext cx="8991599" cy="845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>
              <a:latin typeface="Arial" panose="020B0604020202020204" pitchFamily="34" charset="0"/>
              <a:cs typeface="Arial" panose="020B0604020202020204" pitchFamily="34" charset="0"/>
            </a:rPr>
            <a:t>Тендер шалгаруулалтын талаар гарсан гомдлыг хянан шийдвэрлэх журмыг шинэчлэх, ил тод </a:t>
          </a:r>
          <a:r>
            <a:rPr lang="mn-MN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болгох</a:t>
          </a:r>
          <a:endParaRPr lang="en-US" sz="2000" kern="1200" dirty="0"/>
        </a:p>
      </dsp:txBody>
      <dsp:txXfrm>
        <a:off x="0" y="3382091"/>
        <a:ext cx="8991599" cy="845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BD5EF-1413-42D2-90D2-37D0D98E0236}">
      <dsp:nvSpPr>
        <dsp:cNvPr id="0" name=""/>
        <dsp:cNvSpPr/>
      </dsp:nvSpPr>
      <dsp:spPr>
        <a:xfrm>
          <a:off x="0" y="147"/>
          <a:ext cx="8839200" cy="8771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Төрийн зарим ажил үйлчилгээг төрийн бус байгууллага, мэргэжлийн холбоодод шилжүүлэх</a:t>
          </a:r>
          <a:endParaRPr lang="en-US" sz="2000" b="1" kern="1200" dirty="0"/>
        </a:p>
      </dsp:txBody>
      <dsp:txXfrm>
        <a:off x="42819" y="42966"/>
        <a:ext cx="8753562" cy="791523"/>
      </dsp:txXfrm>
    </dsp:sp>
    <dsp:sp modelId="{FAE554C9-E039-458A-AEEF-B53E95F6A7D0}">
      <dsp:nvSpPr>
        <dsp:cNvPr id="0" name=""/>
        <dsp:cNvSpPr/>
      </dsp:nvSpPr>
      <dsp:spPr>
        <a:xfrm>
          <a:off x="0" y="891456"/>
          <a:ext cx="8839200" cy="8771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>
              <a:latin typeface="Arial" panose="020B0604020202020204" pitchFamily="34" charset="0"/>
              <a:cs typeface="Arial" panose="020B0604020202020204" pitchFamily="34" charset="0"/>
            </a:rPr>
            <a:t>Төрийн шийдвэр гаргах бүх шатанд иргэний нийгмийн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>
              <a:latin typeface="Arial" panose="020B0604020202020204" pitchFamily="34" charset="0"/>
              <a:cs typeface="Arial" panose="020B0604020202020204" pitchFamily="34" charset="0"/>
            </a:rPr>
            <a:t>байгууллагуудыг татан оролцуулах</a:t>
          </a:r>
          <a:endParaRPr lang="en-US" sz="2000" b="1" kern="1200" dirty="0"/>
        </a:p>
      </dsp:txBody>
      <dsp:txXfrm>
        <a:off x="42819" y="934275"/>
        <a:ext cx="8753562" cy="791523"/>
      </dsp:txXfrm>
    </dsp:sp>
    <dsp:sp modelId="{6488FD3B-91E8-4AC5-BCBA-C40022F051CB}">
      <dsp:nvSpPr>
        <dsp:cNvPr id="0" name=""/>
        <dsp:cNvSpPr/>
      </dsp:nvSpPr>
      <dsp:spPr>
        <a:xfrm>
          <a:off x="0" y="1782764"/>
          <a:ext cx="8839200" cy="8771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noProof="0">
              <a:latin typeface="Arial" panose="020B0604020202020204" pitchFamily="34" charset="0"/>
              <a:cs typeface="Arial" panose="020B0604020202020204" pitchFamily="34" charset="0"/>
            </a:rPr>
            <a:t>Авлигын улмаас учирсан эдийн засгийн хохирлыг заавал төлүүлэх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noProof="0">
              <a:latin typeface="Arial" panose="020B0604020202020204" pitchFamily="34" charset="0"/>
              <a:cs typeface="Arial" panose="020B0604020202020204" pitchFamily="34" charset="0"/>
            </a:rPr>
            <a:t> шүүхэд нэхэмжлэл гаргах эрхийг ТББ-д олгох</a:t>
          </a:r>
          <a:endParaRPr lang="mn-MN" sz="20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19" y="1825583"/>
        <a:ext cx="8753562" cy="791523"/>
      </dsp:txXfrm>
    </dsp:sp>
    <dsp:sp modelId="{C006460B-312C-4751-868C-0A64CAC0EE0E}">
      <dsp:nvSpPr>
        <dsp:cNvPr id="0" name=""/>
        <dsp:cNvSpPr/>
      </dsp:nvSpPr>
      <dsp:spPr>
        <a:xfrm>
          <a:off x="0" y="2674072"/>
          <a:ext cx="8839200" cy="8771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Яам, агентлаг, орон нутгийн ГХУССЗ-ийн дэргэд АУС олон нийтийн хяналтын дэд зөвлөлийг байгуулан ажиллуулах</a:t>
          </a:r>
        </a:p>
      </dsp:txBody>
      <dsp:txXfrm>
        <a:off x="42819" y="2716891"/>
        <a:ext cx="8753562" cy="791523"/>
      </dsp:txXfrm>
    </dsp:sp>
    <dsp:sp modelId="{7CAAE941-3A36-4D80-BECE-73ECE4D05914}">
      <dsp:nvSpPr>
        <dsp:cNvPr id="0" name=""/>
        <dsp:cNvSpPr/>
      </dsp:nvSpPr>
      <dsp:spPr>
        <a:xfrm>
          <a:off x="0" y="3565381"/>
          <a:ext cx="8839200" cy="8771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noProof="0">
              <a:latin typeface="Arial" panose="020B0604020202020204" pitchFamily="34" charset="0"/>
              <a:cs typeface="Arial" panose="020B0604020202020204" pitchFamily="34" charset="0"/>
            </a:rPr>
            <a:t>ТББ-ын үйл ажиллагаа, санхүүжилтыг ил тод, нээлттэй болгох </a:t>
          </a:r>
          <a:endParaRPr lang="en-US" sz="2000" b="1" kern="1200" dirty="0"/>
        </a:p>
      </dsp:txBody>
      <dsp:txXfrm>
        <a:off x="42819" y="3608200"/>
        <a:ext cx="8753562" cy="791523"/>
      </dsp:txXfrm>
    </dsp:sp>
    <dsp:sp modelId="{589162F5-2855-415B-8E31-CE743D0FC611}">
      <dsp:nvSpPr>
        <dsp:cNvPr id="0" name=""/>
        <dsp:cNvSpPr/>
      </dsp:nvSpPr>
      <dsp:spPr>
        <a:xfrm>
          <a:off x="0" y="4456689"/>
          <a:ext cx="8839200" cy="8771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noProof="0">
              <a:latin typeface="Arial" panose="020B0604020202020204" pitchFamily="34" charset="0"/>
              <a:cs typeface="Arial" panose="020B0604020202020204" pitchFamily="34" charset="0"/>
            </a:rPr>
            <a:t>Авлигатай тэмцэх байгууллагын дэргэдэх ОНЗ-ийн үйл ажиллагааг идэвхжүүлэх</a:t>
          </a:r>
          <a:endParaRPr lang="en-US" sz="2000" b="1" kern="1200" dirty="0"/>
        </a:p>
      </dsp:txBody>
      <dsp:txXfrm>
        <a:off x="42819" y="4499508"/>
        <a:ext cx="8753562" cy="7915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FA45A-C8CF-4665-B627-FBA9E631ACC8}">
      <dsp:nvSpPr>
        <dsp:cNvPr id="0" name=""/>
        <dsp:cNvSpPr/>
      </dsp:nvSpPr>
      <dsp:spPr>
        <a:xfrm>
          <a:off x="-6730900" y="-1027699"/>
          <a:ext cx="7998998" cy="7998998"/>
        </a:xfrm>
        <a:prstGeom prst="blockArc">
          <a:avLst>
            <a:gd name="adj1" fmla="val 18900000"/>
            <a:gd name="adj2" fmla="val 2700000"/>
            <a:gd name="adj3" fmla="val 27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E3CFD-DFE3-4CE3-97D1-12BD3EB18EBB}">
      <dsp:nvSpPr>
        <dsp:cNvPr id="0" name=""/>
        <dsp:cNvSpPr/>
      </dsp:nvSpPr>
      <dsp:spPr>
        <a:xfrm>
          <a:off x="548204" y="371356"/>
          <a:ext cx="8196102" cy="7431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9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Авлигын нийгмийн хор аюулыг ухуулан таниулах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48204" y="371356"/>
        <a:ext cx="8196102" cy="743187"/>
      </dsp:txXfrm>
    </dsp:sp>
    <dsp:sp modelId="{E1FEDC8F-A3CB-4192-9CF3-C770556135AA}">
      <dsp:nvSpPr>
        <dsp:cNvPr id="0" name=""/>
        <dsp:cNvSpPr/>
      </dsp:nvSpPr>
      <dsp:spPr>
        <a:xfrm>
          <a:off x="83712" y="278457"/>
          <a:ext cx="928984" cy="9289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97B34-CB45-4F91-BC1A-7B625899DE0A}">
      <dsp:nvSpPr>
        <dsp:cNvPr id="0" name=""/>
        <dsp:cNvSpPr/>
      </dsp:nvSpPr>
      <dsp:spPr>
        <a:xfrm>
          <a:off x="1080751" y="1485781"/>
          <a:ext cx="7663555" cy="743187"/>
        </a:xfrm>
        <a:prstGeom prst="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9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Авлигыг үл тэвчих үзлийг төлөвшүүлэхэд иргэн, төрийн болон төрийн бус байгууллагын оролцоог хангах арга хэмжээг үе шаттайгаар хэрэгжүүлэх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080751" y="1485781"/>
        <a:ext cx="7663555" cy="743187"/>
      </dsp:txXfrm>
    </dsp:sp>
    <dsp:sp modelId="{2730F873-3F1E-4A2A-A1A2-B53F251663E7}">
      <dsp:nvSpPr>
        <dsp:cNvPr id="0" name=""/>
        <dsp:cNvSpPr/>
      </dsp:nvSpPr>
      <dsp:spPr>
        <a:xfrm>
          <a:off x="616259" y="1392882"/>
          <a:ext cx="928984" cy="92898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19795-D245-4422-9E38-D35445BA786B}">
      <dsp:nvSpPr>
        <dsp:cNvPr id="0" name=""/>
        <dsp:cNvSpPr/>
      </dsp:nvSpPr>
      <dsp:spPr>
        <a:xfrm>
          <a:off x="1244200" y="2600206"/>
          <a:ext cx="7500106" cy="743187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9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0" kern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Боловсролын байгууллага болон гэр бүлээр дамжуулан авлигыг үл тэвчих, шударга иргэнийг төлөвшүүлэх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244200" y="2600206"/>
        <a:ext cx="7500106" cy="743187"/>
      </dsp:txXfrm>
    </dsp:sp>
    <dsp:sp modelId="{CF820B82-4E29-49A5-9751-D5A0690CF2E4}">
      <dsp:nvSpPr>
        <dsp:cNvPr id="0" name=""/>
        <dsp:cNvSpPr/>
      </dsp:nvSpPr>
      <dsp:spPr>
        <a:xfrm>
          <a:off x="779708" y="2507307"/>
          <a:ext cx="928984" cy="92898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E3405-6A73-463F-A37D-76DF406C23AF}">
      <dsp:nvSpPr>
        <dsp:cNvPr id="0" name=""/>
        <dsp:cNvSpPr/>
      </dsp:nvSpPr>
      <dsp:spPr>
        <a:xfrm>
          <a:off x="1080751" y="3714631"/>
          <a:ext cx="7663555" cy="743187"/>
        </a:xfrm>
        <a:prstGeom prst="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9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Авлигын эсрэг боловсрол олгох агуулгыг бүх шатны боловсролын байгууллагын сургалтын хөтөлбөр, стандартад тусгах;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0751" y="3714631"/>
        <a:ext cx="7663555" cy="743187"/>
      </dsp:txXfrm>
    </dsp:sp>
    <dsp:sp modelId="{A390101D-ABBC-46F8-9F13-F62E7D0EC195}">
      <dsp:nvSpPr>
        <dsp:cNvPr id="0" name=""/>
        <dsp:cNvSpPr/>
      </dsp:nvSpPr>
      <dsp:spPr>
        <a:xfrm>
          <a:off x="616259" y="3621732"/>
          <a:ext cx="928984" cy="92898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05EBD-6E1B-4210-AAD8-46EC847A7E9D}">
      <dsp:nvSpPr>
        <dsp:cNvPr id="0" name=""/>
        <dsp:cNvSpPr/>
      </dsp:nvSpPr>
      <dsp:spPr>
        <a:xfrm>
          <a:off x="528165" y="4705434"/>
          <a:ext cx="8236181" cy="990431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905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Сургалтын материал, гарын авлага, сургалтын хөтөлбөр боловсруулан, </a:t>
          </a:r>
          <a:r>
            <a:rPr lang="mn-MN" sz="2000" kern="120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сургалтыг зохион байгуулах, цахим сүлжээг ашиглах,</a:t>
          </a:r>
          <a:r>
            <a:rPr lang="mn-MN" sz="20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сургагч багшийг бэлтгэх, </a:t>
          </a:r>
          <a:endParaRPr lang="en-US" sz="20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165" y="4705434"/>
        <a:ext cx="8236181" cy="990431"/>
      </dsp:txXfrm>
    </dsp:sp>
    <dsp:sp modelId="{7C98323B-7F9D-418E-B53E-2B810BFC5B8C}">
      <dsp:nvSpPr>
        <dsp:cNvPr id="0" name=""/>
        <dsp:cNvSpPr/>
      </dsp:nvSpPr>
      <dsp:spPr>
        <a:xfrm>
          <a:off x="83712" y="4736157"/>
          <a:ext cx="928984" cy="92898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156ED-7972-495C-A53A-277FA8E24281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D4FFC-F4C2-46EF-95A2-5F89059FA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3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require more than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6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0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2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62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02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3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28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12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4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28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12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71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70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6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2052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60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85552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27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66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34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1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0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7717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2407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20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0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5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7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4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2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83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4864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mn-MN" sz="3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</a:t>
            </a:r>
            <a:br>
              <a:rPr lang="mn-MN" sz="3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8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8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8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8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8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8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8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2017 он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85800"/>
            <a:ext cx="2133600" cy="20624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982" y="3962400"/>
            <a:ext cx="83820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3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</a:t>
            </a:r>
            <a:br>
              <a:rPr lang="mn-MN" sz="3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11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11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11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11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11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АВЛИГАТАЙ ТЭМЦЭХ ҮНДЭСНИЙ ХӨТӨЛБӨР</a:t>
            </a:r>
            <a:br>
              <a:rPr lang="mn-MN" sz="11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1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1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1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/танилцуулга/</a:t>
            </a:r>
            <a:r>
              <a:rPr lang="mn-MN" sz="11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11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1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ЗорилгоЗо</a:t>
            </a:r>
            <a:r>
              <a:rPr lang="mn-MN" sz="3600" b="1" cap="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Зорилго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Авлигаас урьдчилан сэргийлэх, соён гэгээрүүлэх үйл ажиллагаанд:</a:t>
            </a:r>
          </a:p>
          <a:p>
            <a:pPr algn="just"/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 Иргэд, олон нийт, төрийн болон төрийн бус байгууллага, бизнесийн байгууллагын оролцоог нэмэгдүүлэх; </a:t>
            </a:r>
          </a:p>
          <a:p>
            <a:pPr algn="just"/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Тэдгээрийн идэвхи санаачилгыг өрнүүлэх;</a:t>
            </a:r>
          </a:p>
          <a:p>
            <a:pPr algn="just"/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Авлигатай тэмцэх хууль тогтоомжийн талаар арга зүйн мэргэшил зөвлөгөө өгөх;</a:t>
            </a:r>
          </a:p>
          <a:p>
            <a:pPr algn="just"/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Авлигаас урьдчилан сэргийлэх, соён гэгээрүүлэх, хөрөнгө орлогын мэдүүлэг бүрдүүлэлт, хяналтын чиглэлээр ажиллах; </a:t>
            </a:r>
          </a:p>
          <a:p>
            <a:pPr algn="just"/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Ил тод, нээлттэй засаглал-олон нийтийн хяналтын тогтолцоог ханган хэрэгжүүлэхэд чиглэсэн сургалт, соён гэгээрүүлэх үйл ажиллагааг явуулах.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66883" y="3732611"/>
            <a:ext cx="7185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667000" y="1676400"/>
            <a:ext cx="5943600" cy="2286000"/>
          </a:xfrm>
        </p:spPr>
        <p:txBody>
          <a:bodyPr>
            <a:noAutofit/>
          </a:bodyPr>
          <a:lstStyle/>
          <a:p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Олон нийтийн дэд зөвлөлийн гишүүдийн тоо</a:t>
            </a:r>
          </a:p>
          <a:p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Олон нийтийн дэд зөвлөлийн ажиллах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журам зэрэг асуудлаар товч мэдээлэл өгнө.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76200"/>
            <a:ext cx="8458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олон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нийтийн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хяналтын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дэд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зөвлөл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069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0260"/>
              </p:ext>
            </p:extLst>
          </p:nvPr>
        </p:nvGraphicFramePr>
        <p:xfrm>
          <a:off x="152400" y="762000"/>
          <a:ext cx="8839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6200" y="76200"/>
            <a:ext cx="8763000" cy="8382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mn-MN" sz="2000" b="1" dirty="0">
                <a:latin typeface="Arial" panose="020B0604020202020204" pitchFamily="34" charset="0"/>
                <a:ea typeface="Calibri" panose="020F0502020204030204" pitchFamily="34" charset="0"/>
              </a:rPr>
              <a:t>АВЛИГЫН ЭСРЭГ БОЛОВСРОЛЫН ТҮВШИНГ НЭМЭГДҮҮЛЭХ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928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95600"/>
            <a:ext cx="7886700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3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Хүнд сурталтай, авлигатай төрийн  үйлчилгээг үл тэвчье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1066800"/>
            <a:ext cx="1333500" cy="12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924800" cy="533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mn-MN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АВЛИГАТАЙ ТЭМЦЭХ ҮНДЭСНИЙ ХӨТӨЛБӨР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6363"/>
              </p:ext>
            </p:extLst>
          </p:nvPr>
        </p:nvGraphicFramePr>
        <p:xfrm>
          <a:off x="762000" y="1905000"/>
          <a:ext cx="7924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498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1534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mn-MN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Хөтөлбөр нь 8 бүлэг</a:t>
            </a:r>
            <a:endParaRPr lang="en-US" sz="28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31269475"/>
              </p:ext>
            </p:extLst>
          </p:nvPr>
        </p:nvGraphicFramePr>
        <p:xfrm>
          <a:off x="152400" y="1066800"/>
          <a:ext cx="8915400" cy="565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2133600"/>
            <a:ext cx="2121431" cy="914400"/>
            <a:chOff x="804631" y="762658"/>
            <a:chExt cx="2320574" cy="1195539"/>
          </a:xfrm>
        </p:grpSpPr>
        <p:sp>
          <p:nvSpPr>
            <p:cNvPr id="7" name="Rectangle 6"/>
            <p:cNvSpPr/>
            <p:nvPr/>
          </p:nvSpPr>
          <p:spPr>
            <a:xfrm>
              <a:off x="804631" y="762658"/>
              <a:ext cx="2320574" cy="11955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804631" y="762658"/>
              <a:ext cx="2320574" cy="11955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n-MN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Төрийн жинхэнэ албан хаагчийг томилох, тушаал дэвшүүлэх, чөлөөлөхдөө  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11914" y="2133599"/>
            <a:ext cx="1876860" cy="914401"/>
            <a:chOff x="4462337" y="733873"/>
            <a:chExt cx="2320463" cy="1163942"/>
          </a:xfrm>
        </p:grpSpPr>
        <p:sp>
          <p:nvSpPr>
            <p:cNvPr id="10" name="Rectangle 9"/>
            <p:cNvSpPr/>
            <p:nvPr/>
          </p:nvSpPr>
          <p:spPr>
            <a:xfrm>
              <a:off x="4462337" y="733873"/>
              <a:ext cx="2320463" cy="11639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4462337" y="733873"/>
              <a:ext cx="2320463" cy="1163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93" tIns="16193" rIns="16193" bIns="16193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n-MN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Хуулийн хэрэгжилтийг хангах, хариуцлагыг дээшлүүлэх  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74934" y="1744857"/>
            <a:ext cx="2464266" cy="2135755"/>
            <a:chOff x="8099305" y="309294"/>
            <a:chExt cx="2232181" cy="2232181"/>
          </a:xfrm>
          <a:scene3d>
            <a:camera prst="orthographicFront"/>
            <a:lightRig rig="flat" dir="t"/>
          </a:scene3d>
        </p:grpSpPr>
        <p:sp>
          <p:nvSpPr>
            <p:cNvPr id="13" name="Oval 12"/>
            <p:cNvSpPr/>
            <p:nvPr/>
          </p:nvSpPr>
          <p:spPr>
            <a:xfrm>
              <a:off x="8099305" y="309294"/>
              <a:ext cx="2232181" cy="2232181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Oval 4"/>
            <p:cNvSpPr txBox="1"/>
            <p:nvPr/>
          </p:nvSpPr>
          <p:spPr>
            <a:xfrm>
              <a:off x="8426200" y="636189"/>
              <a:ext cx="1578391" cy="15783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85800">
                <a:spcBef>
                  <a:spcPct val="0"/>
                </a:spcBef>
                <a:defRPr/>
              </a:pPr>
              <a:r>
                <a:rPr lang="mn-M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Албан тушаалтныг томилох, дэвшүүлэхэд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n-M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мерит зарчмыг баримтлах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19400" y="4362097"/>
            <a:ext cx="2947902" cy="1530021"/>
            <a:chOff x="4284574" y="1319236"/>
            <a:chExt cx="2914326" cy="2040028"/>
          </a:xfrm>
        </p:grpSpPr>
        <p:sp>
          <p:nvSpPr>
            <p:cNvPr id="16" name="Rectangle 15"/>
            <p:cNvSpPr/>
            <p:nvPr/>
          </p:nvSpPr>
          <p:spPr>
            <a:xfrm>
              <a:off x="4284574" y="1319236"/>
              <a:ext cx="2914326" cy="204002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4284574" y="1319236"/>
              <a:ext cx="2914326" cy="2040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n-M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-төрийн албаны төв байгууллагын дүгнэлт, </a:t>
              </a:r>
            </a:p>
            <a:p>
              <a:pPr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mn-M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хувийн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ашиг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сонирхлын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урьдчилсан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мэдүүлгийг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хянасан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байдлыг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үндэслэн</a:t>
              </a:r>
              <a:r>
                <a:rPr lang="mn-M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албан тушаалд томилох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374934" y="4165677"/>
            <a:ext cx="2692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-албан тушаалтны ёс зүй</a:t>
            </a:r>
          </a:p>
          <a:p>
            <a:pPr lvl="0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-мэдлэг </a:t>
            </a:r>
          </a:p>
          <a:p>
            <a:pPr lvl="0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-боловсрол </a:t>
            </a:r>
          </a:p>
          <a:p>
            <a:pPr lvl="0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-туршлага </a:t>
            </a:r>
          </a:p>
          <a:p>
            <a:pPr lvl="0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-ур чадвар суурилах </a:t>
            </a:r>
          </a:p>
        </p:txBody>
      </p:sp>
      <p:sp>
        <p:nvSpPr>
          <p:cNvPr id="21" name="Arrow: Striped Right 20"/>
          <p:cNvSpPr/>
          <p:nvPr/>
        </p:nvSpPr>
        <p:spPr>
          <a:xfrm>
            <a:off x="2671402" y="2308671"/>
            <a:ext cx="640511" cy="483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22" name="Arrow: Striped Right 21"/>
          <p:cNvSpPr/>
          <p:nvPr/>
        </p:nvSpPr>
        <p:spPr>
          <a:xfrm>
            <a:off x="5461598" y="2339970"/>
            <a:ext cx="640511" cy="483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4800" y="344176"/>
            <a:ext cx="8382000" cy="8750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Шударга, хариуцлагатай, ил тод нийтийн албыг бэхжүүлэх, ёс зүйг дээшлүүлэх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79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886700" cy="496064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800" b="1" dirty="0">
                <a:latin typeface="Arial" panose="020B0604020202020204" pitchFamily="34" charset="0"/>
                <a:cs typeface="Arial" panose="020B0604020202020204" pitchFamily="34" charset="0"/>
              </a:rPr>
              <a:t>Үргэлжлэл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dirty="0"/>
          </a:p>
        </p:txBody>
      </p:sp>
      <p:sp>
        <p:nvSpPr>
          <p:cNvPr id="3" name="Chevron 5"/>
          <p:cNvSpPr/>
          <p:nvPr/>
        </p:nvSpPr>
        <p:spPr>
          <a:xfrm>
            <a:off x="1531218" y="955123"/>
            <a:ext cx="578602" cy="1104614"/>
          </a:xfrm>
          <a:prstGeom prst="chevron">
            <a:avLst>
              <a:gd name="adj" fmla="val 6231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4" name="Chevron 6"/>
          <p:cNvSpPr/>
          <p:nvPr/>
        </p:nvSpPr>
        <p:spPr>
          <a:xfrm>
            <a:off x="3926864" y="1027172"/>
            <a:ext cx="578602" cy="1104614"/>
          </a:xfrm>
          <a:prstGeom prst="chevron">
            <a:avLst>
              <a:gd name="adj" fmla="val 62310"/>
            </a:avLst>
          </a:prstGeom>
          <a:ln>
            <a:solidFill>
              <a:srgbClr val="00206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5" name="TextBox 4"/>
          <p:cNvSpPr txBox="1"/>
          <p:nvPr/>
        </p:nvSpPr>
        <p:spPr>
          <a:xfrm>
            <a:off x="200411" y="992163"/>
            <a:ext cx="1338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Дотоод хяналтын тогтолцоог бүрдүүлэх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739" y="1052719"/>
            <a:ext cx="162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err="1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ариуцлагын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тогтолцоог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бүрдүүлэх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8715" y="702315"/>
            <a:ext cx="2027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Төрийн байгууллага хоорондын хамтын ажиллагааг хөгжүүлэх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4725" y="865303"/>
            <a:ext cx="1341305" cy="1428351"/>
            <a:chOff x="9003859" y="946306"/>
            <a:chExt cx="1788407" cy="1788407"/>
          </a:xfrm>
          <a:scene3d>
            <a:camera prst="orthographicFront"/>
            <a:lightRig rig="flat" dir="t"/>
          </a:scene3d>
        </p:grpSpPr>
        <p:sp>
          <p:nvSpPr>
            <p:cNvPr id="10" name="Oval 9"/>
            <p:cNvSpPr/>
            <p:nvPr/>
          </p:nvSpPr>
          <p:spPr>
            <a:xfrm>
              <a:off x="9003859" y="946306"/>
              <a:ext cx="1788407" cy="1788407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9265765" y="1208212"/>
              <a:ext cx="1264595" cy="12645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n-MN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ҮР ДҮНД: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val 4"/>
          <p:cNvSpPr/>
          <p:nvPr/>
        </p:nvSpPr>
        <p:spPr>
          <a:xfrm>
            <a:off x="6934200" y="3060898"/>
            <a:ext cx="2001830" cy="1236028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Шударга, хариуцлагатай, ил тод нийтийн албыг бэхжиж, ёс зүйг дээшилнэ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hevron 6"/>
          <p:cNvSpPr/>
          <p:nvPr/>
        </p:nvSpPr>
        <p:spPr>
          <a:xfrm>
            <a:off x="6566278" y="990227"/>
            <a:ext cx="578602" cy="1104614"/>
          </a:xfrm>
          <a:prstGeom prst="chevron">
            <a:avLst>
              <a:gd name="adj" fmla="val 6231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4" name="TextBox 13"/>
          <p:cNvSpPr txBox="1"/>
          <p:nvPr/>
        </p:nvSpPr>
        <p:spPr>
          <a:xfrm>
            <a:off x="304800" y="2828820"/>
            <a:ext cx="22108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-гомдол, мэдээллийг хүлээн авах, хянан шалгах, хариуцлага хүлээлгэх арга хэлбэрийг тодорхой болгож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4854" y="3382818"/>
            <a:ext cx="3182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-хууль бус шийдвэрийг хүчингүй болгох, </a:t>
            </a: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-гарсан сөрөг үр дагаврыг арилгах,</a:t>
            </a: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-учруулсан хохирлыг төлүүлэх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54" y="4550057"/>
            <a:ext cx="4832246" cy="18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8172777"/>
              </p:ext>
            </p:extLst>
          </p:nvPr>
        </p:nvGraphicFramePr>
        <p:xfrm>
          <a:off x="152401" y="1828800"/>
          <a:ext cx="8991599" cy="4228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43711" y="381000"/>
            <a:ext cx="8763000" cy="8382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2000" b="1" dirty="0">
                <a:latin typeface="Arial" panose="020B0604020202020204" pitchFamily="34" charset="0"/>
              </a:rPr>
              <a:t>ХУДАЛДАН АВАХ АЖИЛЛАГААНЫ ХЯНАЛТ, ХАРИУЦЛАГА, ҮР АШГИЙГ НЭМЭГДҮҮЛЭХ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168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8077200" cy="11416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2000" b="1" dirty="0">
                <a:latin typeface="Arial" panose="020B0604020202020204" pitchFamily="34" charset="0"/>
                <a:cs typeface="Arial" panose="020B0604020202020204" pitchFamily="34" charset="0"/>
              </a:rPr>
              <a:t>ШҮҮХ ЭРХ МЭДЛИЙН БАЙГУУЛЛАГЫН ШУДАРГА, ИЛ ТОД БАЙДЛЫГ БЭХЖҮҮЛЭХ, ХУУЛЬ САХИУЛАХ БАЙГУУЛЛАГУУДЫН ХАМТЫН АЖИЛЛАГААГ САЙЖРУУЛАХ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843513"/>
            <a:ext cx="4857750" cy="2477453"/>
          </a:xfrm>
        </p:spPr>
      </p:pic>
      <p:sp>
        <p:nvSpPr>
          <p:cNvPr id="6" name="Rectangle 5"/>
          <p:cNvSpPr/>
          <p:nvPr/>
        </p:nvSpPr>
        <p:spPr>
          <a:xfrm>
            <a:off x="1066800" y="4835829"/>
            <a:ext cx="754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ахим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сүлжээг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ашиглах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байнгын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ажиллагаатай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утас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ажиллуулах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замаар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авлига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албан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тушаалын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хэрэг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зөрчлийн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талаархи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мэдээллийг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авах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мэдээлэл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өгч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байгаа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иргэнийг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урамшуулах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тогтолцоог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бүрдүүлэх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шүгэлдэгчийг хамгаалах/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4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4232119"/>
              </p:ext>
            </p:extLst>
          </p:nvPr>
        </p:nvGraphicFramePr>
        <p:xfrm>
          <a:off x="152400" y="1295400"/>
          <a:ext cx="8839200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228600"/>
            <a:ext cx="759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8418" y="235527"/>
            <a:ext cx="8481391" cy="798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2000" b="1" dirty="0">
                <a:latin typeface="Arial" panose="020B0604020202020204" pitchFamily="34" charset="0"/>
                <a:cs typeface="Arial" panose="020B0604020202020204" pitchFamily="34" charset="0"/>
              </a:rPr>
              <a:t>ИРГЭД, ОЛОН НИЙТ, ИРГЭНИЙ НИЙГМИЙН БАЙГУУЛЛАГЫН ИДЭВХ САНААЧИЛГА, ОРОЛЦООГ ДЭМЖИХ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83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1" y="1828800"/>
            <a:ext cx="4229669" cy="35052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69208" y="457200"/>
            <a:ext cx="8002137" cy="678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2000" b="1" dirty="0">
                <a:latin typeface="Arial" panose="020B0604020202020204" pitchFamily="34" charset="0"/>
                <a:cs typeface="Arial" panose="020B0604020202020204" pitchFamily="34" charset="0"/>
              </a:rPr>
              <a:t>ИРГЭД, ОЛОН НИЙТ, ИРГЭНИЙ НИЙГМИЙН БАЙГУУЛЛАГЫН ИДЭВХ САНААЧИЛГА, ОРОЛЦООГ </a:t>
            </a:r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ДЭМЖИХ</a:t>
            </a:r>
          </a:p>
          <a:p>
            <a:pPr algn="ctr"/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53000" y="1752600"/>
            <a:ext cx="388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Угтах үйлчилгээ;</a:t>
            </a:r>
          </a:p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Гомдол, мэдээлэл хүлээн авах;</a:t>
            </a:r>
          </a:p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Арга зүйн мэргэшил зөвлөгөө өгөх;</a:t>
            </a:r>
          </a:p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Олон нийтийн зөвлөлтэй хамтран ажиллах;</a:t>
            </a:r>
          </a:p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Гэмт хэргээс урьдчилан сэргийлэх ажлыг зохицуулах олон нийтийн дэд зөвлөлтэй хамтран ажиллах;</a:t>
            </a:r>
          </a:p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Сургалт зохион байгуулах;</a:t>
            </a:r>
          </a:p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Олон нийтийн арга хэмжээ зохион байгуулах;</a:t>
            </a:r>
          </a:p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Мэдээлэл, сурталчилгаа.</a:t>
            </a:r>
          </a:p>
        </p:txBody>
      </p:sp>
    </p:spTree>
    <p:extLst>
      <p:ext uri="{BB962C8B-B14F-4D97-AF65-F5344CB8AC3E}">
        <p14:creationId xmlns:p14="http://schemas.microsoft.com/office/powerpoint/2010/main" val="36196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</TotalTime>
  <Words>673</Words>
  <Application>Microsoft Office PowerPoint</Application>
  <PresentationFormat>On-screen Show (4:3)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Gill Sans MT</vt:lpstr>
      <vt:lpstr>Impact</vt:lpstr>
      <vt:lpstr>Times New Roman</vt:lpstr>
      <vt:lpstr>Wingdings</vt:lpstr>
      <vt:lpstr>Wingdings 2</vt:lpstr>
      <vt:lpstr>Office Theme</vt:lpstr>
      <vt:lpstr>Frame</vt:lpstr>
      <vt:lpstr>Badge</vt:lpstr>
      <vt:lpstr>                                           2017 он</vt:lpstr>
      <vt:lpstr>АВЛИГАТАЙ ТЭМЦЭХ ҮНДЭСНИЙ ХӨТӨЛБӨР</vt:lpstr>
      <vt:lpstr>PowerPoint Presentation</vt:lpstr>
      <vt:lpstr>PowerPoint Presentation</vt:lpstr>
      <vt:lpstr>(Үргэлжлэл)</vt:lpstr>
      <vt:lpstr>PowerPoint Presentation</vt:lpstr>
      <vt:lpstr>ШҮҮХ ЭРХ МЭДЛИЙН БАЙГУУЛЛАГЫН ШУДАРГА, ИЛ ТОД БАЙДЛЫГ БЭХЖҮҮЛЭХ, ХУУЛЬ САХИУЛАХ БАЙГУУЛЛАГУУДЫН ХАМТЫН АЖИЛЛАГААГ САЙЖРУУЛАХ</vt:lpstr>
      <vt:lpstr>PowerPoint Presentation</vt:lpstr>
      <vt:lpstr>PowerPoint Presentation</vt:lpstr>
      <vt:lpstr>ЗорилгоЗоЗорилго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otgoo</dc:creator>
  <cp:lastModifiedBy>Batbayar Lkhagvasuren</cp:lastModifiedBy>
  <cp:revision>112</cp:revision>
  <dcterms:created xsi:type="dcterms:W3CDTF">2016-12-24T21:36:20Z</dcterms:created>
  <dcterms:modified xsi:type="dcterms:W3CDTF">2017-06-12T03:15:05Z</dcterms:modified>
</cp:coreProperties>
</file>